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6F2"/>
          </a:solidFill>
          <a:ln w="12700">
            <a:solidFill>
              <a:srgbClr val="F7F6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60120" cy="6858000"/>
          </a:xfrm>
          <a:prstGeom prst="rect">
            <a:avLst/>
          </a:prstGeom>
          <a:solidFill>
            <a:srgbClr val="CD4036"/>
          </a:solidFill>
          <a:ln w="12700">
            <a:solidFill>
              <a:srgbClr val="CD40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417320" y="868680"/>
            <a:ext cx="3840480" cy="14173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3400" b="1">
                <a:solidFill>
                  <a:srgbClr val="121214"/>
                </a:solidFill>
                <a:latin typeface="Malgun Gothic"/>
              </a:rPr>
              <a:t>PORT
FOLIO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84080" y="841248"/>
            <a:ext cx="118872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300" b="1">
                <a:solidFill>
                  <a:srgbClr val="CD4036"/>
                </a:solidFill>
                <a:latin typeface="Malgun Gothic"/>
              </a:rPr>
              <a:t>2026</a:t>
            </a:r>
          </a:p>
        </p:txBody>
      </p:sp>
      <p:sp>
        <p:nvSpPr>
          <p:cNvPr id="6" name="Rectangle 5"/>
          <p:cNvSpPr/>
          <p:nvPr/>
        </p:nvSpPr>
        <p:spPr>
          <a:xfrm>
            <a:off x="6126480" y="1508760"/>
            <a:ext cx="4617720" cy="3429000"/>
          </a:xfrm>
          <a:prstGeom prst="rect">
            <a:avLst/>
          </a:prstGeom>
          <a:solidFill>
            <a:srgbClr val="FAFAF8"/>
          </a:solidFill>
          <a:ln w="12700">
            <a:solidFill>
              <a:srgbClr val="B9B9B4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263640" y="2994660"/>
            <a:ext cx="434340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0">
                <a:solidFill>
                  <a:srgbClr val="82827D"/>
                </a:solidFill>
                <a:latin typeface="Malgun Gothic"/>
              </a:rPr>
              <a:t>대표 작업 이미지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17320" y="3931920"/>
            <a:ext cx="228600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000" b="1">
                <a:solidFill>
                  <a:srgbClr val="121214"/>
                </a:solidFill>
                <a:latin typeface="Malgun Gothic"/>
              </a:rPr>
              <a:t>홍길동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407408"/>
            <a:ext cx="29260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CD4036"/>
                </a:solidFill>
                <a:latin typeface="Malgun Gothic"/>
              </a:rPr>
              <a:t>전기설계 / 설비설계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4983480"/>
            <a:ext cx="402336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69696C"/>
                </a:solidFill>
                <a:latin typeface="Malgun Gothic"/>
              </a:rPr>
              <a:t>010-0000-0000  /  sample@email.com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26480" y="5212080"/>
            <a:ext cx="461772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900" b="1">
                <a:solidFill>
                  <a:srgbClr val="121214"/>
                </a:solidFill>
                <a:latin typeface="Malgun Gothic"/>
              </a:rPr>
              <a:t>SELECTED WORKS &amp; EXPERIENCE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84280" y="6419088"/>
            <a:ext cx="365760" cy="2286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1">
                <a:solidFill>
                  <a:srgbClr val="69696C"/>
                </a:solidFill>
                <a:latin typeface="Malgun Gothic"/>
              </a:rPr>
              <a:t>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1214"/>
          </a:solidFill>
          <a:ln w="12700">
            <a:solidFill>
              <a:srgbClr val="12121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60120" cy="6858000"/>
          </a:xfrm>
          <a:prstGeom prst="rect">
            <a:avLst/>
          </a:prstGeom>
          <a:solidFill>
            <a:srgbClr val="CD4036"/>
          </a:solidFill>
          <a:ln w="12700">
            <a:solidFill>
              <a:srgbClr val="CD40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417320" y="1005840"/>
            <a:ext cx="3931920" cy="1325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Malgun Gothic"/>
              </a:rPr>
              <a:t>THANK
YOU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44752" y="2651760"/>
            <a:ext cx="502920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00" b="0">
                <a:solidFill>
                  <a:srgbClr val="BEBEBE"/>
                </a:solidFill>
                <a:latin typeface="Malgun Gothic"/>
              </a:rPr>
              <a:t>포트폴리오를 검토해주셔서 감사합니다.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44752" y="3703320"/>
            <a:ext cx="228600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900" b="1">
                <a:solidFill>
                  <a:srgbClr val="FFFFFF"/>
                </a:solidFill>
                <a:latin typeface="Malgun Gothic"/>
              </a:rPr>
              <a:t>홍길동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44752" y="4160520"/>
            <a:ext cx="27432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E6645A"/>
                </a:solidFill>
                <a:latin typeface="Malgun Gothic"/>
              </a:rPr>
              <a:t>전기설계 / 설비설계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44752" y="4709160"/>
            <a:ext cx="2743200" cy="6400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000" b="0">
                <a:solidFill>
                  <a:srgbClr val="BEBEBE"/>
                </a:solidFill>
                <a:latin typeface="Malgun Gothic"/>
              </a:rPr>
              <a:t>010-0000-0000
sample@email.com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72600" y="5989320"/>
            <a:ext cx="164592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1">
                <a:solidFill>
                  <a:srgbClr val="969696"/>
                </a:solidFill>
                <a:latin typeface="Malgun Gothic"/>
              </a:rPr>
              <a:t>2026 PORTFOLIO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84280" y="6419088"/>
            <a:ext cx="365760" cy="2286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1">
                <a:solidFill>
                  <a:srgbClr val="969696"/>
                </a:solidFill>
                <a:latin typeface="Malgun Gothic"/>
              </a:rPr>
              <a:t>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2377440" cy="29260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CD4036"/>
                </a:solidFill>
                <a:latin typeface="Malgun Gothic"/>
              </a:rPr>
              <a:t>CONTENTS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0" y="347472"/>
            <a:ext cx="54864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200" b="1">
                <a:solidFill>
                  <a:srgbClr val="121214"/>
                </a:solidFill>
                <a:latin typeface="Malgun Gothic"/>
              </a:rPr>
              <a:t>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22960"/>
            <a:ext cx="804672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600" b="1">
                <a:solidFill>
                  <a:srgbClr val="121214"/>
                </a:solidFill>
                <a:latin typeface="Malgun Gothic"/>
              </a:rPr>
              <a:t>목차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444752"/>
            <a:ext cx="10881360" cy="32004"/>
          </a:xfrm>
          <a:prstGeom prst="rect">
            <a:avLst/>
          </a:prstGeom>
          <a:solidFill>
            <a:srgbClr val="121214"/>
          </a:solidFill>
          <a:ln w="12700">
            <a:solidFill>
              <a:srgbClr val="12121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783080"/>
            <a:ext cx="4572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CD4036"/>
                </a:solidFill>
                <a:latin typeface="Malgun Gothic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08760" y="1783080"/>
            <a:ext cx="201168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00" b="1">
                <a:solidFill>
                  <a:srgbClr val="121214"/>
                </a:solidFill>
                <a:latin typeface="Malgun Gothic"/>
              </a:rPr>
              <a:t>PROFILE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49039" y="1783080"/>
            <a:ext cx="59436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0">
                <a:solidFill>
                  <a:srgbClr val="69696C"/>
                </a:solidFill>
                <a:latin typeface="Malgun Gothic"/>
              </a:rPr>
              <a:t>소개 및 지원분야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313432"/>
            <a:ext cx="4572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CD4036"/>
                </a:solidFill>
                <a:latin typeface="Malgun Gothic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08760" y="2313432"/>
            <a:ext cx="201168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00" b="1">
                <a:solidFill>
                  <a:srgbClr val="121214"/>
                </a:solidFill>
                <a:latin typeface="Malgun Gothic"/>
              </a:rPr>
              <a:t>PROJECT 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49039" y="2313432"/>
            <a:ext cx="59436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0">
                <a:solidFill>
                  <a:srgbClr val="69696C"/>
                </a:solidFill>
                <a:latin typeface="Malgun Gothic"/>
              </a:rPr>
              <a:t>대표 프로젝트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2843784"/>
            <a:ext cx="4572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CD4036"/>
                </a:solidFill>
                <a:latin typeface="Malgun Gothic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08760" y="2843784"/>
            <a:ext cx="201168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00" b="1">
                <a:solidFill>
                  <a:srgbClr val="121214"/>
                </a:solidFill>
                <a:latin typeface="Malgun Gothic"/>
              </a:rPr>
              <a:t>PROJECT 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49039" y="2843784"/>
            <a:ext cx="59436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0">
                <a:solidFill>
                  <a:srgbClr val="69696C"/>
                </a:solidFill>
                <a:latin typeface="Malgun Gothic"/>
              </a:rPr>
              <a:t>두 번째 프로젝트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3374136"/>
            <a:ext cx="4572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CD4036"/>
                </a:solidFill>
                <a:latin typeface="Malgun Gothic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08760" y="3374136"/>
            <a:ext cx="201168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00" b="1">
                <a:solidFill>
                  <a:srgbClr val="121214"/>
                </a:solidFill>
                <a:latin typeface="Malgun Gothic"/>
              </a:rPr>
              <a:t>DETAIL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49039" y="3374136"/>
            <a:ext cx="59436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0">
                <a:solidFill>
                  <a:srgbClr val="69696C"/>
                </a:solidFill>
                <a:latin typeface="Malgun Gothic"/>
              </a:rPr>
              <a:t>프로젝트 상세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3904487"/>
            <a:ext cx="4572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CD4036"/>
                </a:solidFill>
                <a:latin typeface="Malgun Gothic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08760" y="3904487"/>
            <a:ext cx="201168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00" b="1">
                <a:solidFill>
                  <a:srgbClr val="121214"/>
                </a:solidFill>
                <a:latin typeface="Malgun Gothic"/>
              </a:rPr>
              <a:t>EXPERIENCE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49039" y="3904487"/>
            <a:ext cx="59436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0">
                <a:solidFill>
                  <a:srgbClr val="69696C"/>
                </a:solidFill>
                <a:latin typeface="Malgun Gothic"/>
              </a:rPr>
              <a:t>경력 및 주요업무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434840"/>
            <a:ext cx="4572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CD4036"/>
                </a:solidFill>
                <a:latin typeface="Malgun Gothic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08760" y="4434840"/>
            <a:ext cx="201168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00" b="1">
                <a:solidFill>
                  <a:srgbClr val="121214"/>
                </a:solidFill>
                <a:latin typeface="Malgun Gothic"/>
              </a:rPr>
              <a:t>SKILLS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749039" y="4434840"/>
            <a:ext cx="59436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0">
                <a:solidFill>
                  <a:srgbClr val="69696C"/>
                </a:solidFill>
                <a:latin typeface="Malgun Gothic"/>
              </a:rPr>
              <a:t>보유기술·프로그램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4965192"/>
            <a:ext cx="4572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CD4036"/>
                </a:solidFill>
                <a:latin typeface="Malgun Gothic"/>
              </a:rPr>
              <a:t>07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508760" y="4965192"/>
            <a:ext cx="201168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00" b="1">
                <a:solidFill>
                  <a:srgbClr val="121214"/>
                </a:solidFill>
                <a:latin typeface="Malgun Gothic"/>
              </a:rPr>
              <a:t>EXTRA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749039" y="4965192"/>
            <a:ext cx="59436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0">
                <a:solidFill>
                  <a:srgbClr val="69696C"/>
                </a:solidFill>
                <a:latin typeface="Malgun Gothic"/>
              </a:rPr>
              <a:t>추가 프로젝트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" y="5495544"/>
            <a:ext cx="4572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CD4036"/>
                </a:solidFill>
                <a:latin typeface="Malgun Gothic"/>
              </a:rPr>
              <a:t>08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508760" y="5495544"/>
            <a:ext cx="201168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00" b="1">
                <a:solidFill>
                  <a:srgbClr val="121214"/>
                </a:solidFill>
                <a:latin typeface="Malgun Gothic"/>
              </a:rPr>
              <a:t>CONTACT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749039" y="5495544"/>
            <a:ext cx="59436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0">
                <a:solidFill>
                  <a:srgbClr val="69696C"/>
                </a:solidFill>
                <a:latin typeface="Malgun Gothic"/>
              </a:rPr>
              <a:t>연락처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384280" y="6419088"/>
            <a:ext cx="365760" cy="2286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1">
                <a:solidFill>
                  <a:srgbClr val="69696C"/>
                </a:solidFill>
                <a:latin typeface="Malgun Gothic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2377440" cy="29260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CD4036"/>
                </a:solidFill>
                <a:latin typeface="Malgun Gothic"/>
              </a:rPr>
              <a:t>PROFILE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0" y="347472"/>
            <a:ext cx="54864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200" b="1">
                <a:solidFill>
                  <a:srgbClr val="121214"/>
                </a:solidFill>
                <a:latin typeface="Malgun Gothic"/>
              </a:rPr>
              <a:t>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22960"/>
            <a:ext cx="804672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600" b="1">
                <a:solidFill>
                  <a:srgbClr val="121214"/>
                </a:solidFill>
                <a:latin typeface="Malgun Gothic"/>
              </a:rPr>
              <a:t>프로필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444752"/>
            <a:ext cx="10881360" cy="32004"/>
          </a:xfrm>
          <a:prstGeom prst="rect">
            <a:avLst/>
          </a:prstGeom>
          <a:solidFill>
            <a:srgbClr val="121214"/>
          </a:solidFill>
          <a:ln w="12700">
            <a:solidFill>
              <a:srgbClr val="12121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1783080"/>
            <a:ext cx="2103120" cy="10972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2800" b="1">
                <a:solidFill>
                  <a:srgbClr val="121214"/>
                </a:solidFill>
                <a:latin typeface="Malgun Gothic"/>
              </a:rPr>
              <a:t>WHO
I AM</a:t>
            </a:r>
          </a:p>
        </p:txBody>
      </p:sp>
      <p:sp>
        <p:nvSpPr>
          <p:cNvPr id="7" name="Rectangle 6"/>
          <p:cNvSpPr/>
          <p:nvPr/>
        </p:nvSpPr>
        <p:spPr>
          <a:xfrm>
            <a:off x="777240" y="2971800"/>
            <a:ext cx="777240" cy="73152"/>
          </a:xfrm>
          <a:prstGeom prst="rect">
            <a:avLst/>
          </a:prstGeom>
          <a:solidFill>
            <a:srgbClr val="CD4036"/>
          </a:solidFill>
          <a:ln w="12700">
            <a:solidFill>
              <a:srgbClr val="CD40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77240" y="3401568"/>
            <a:ext cx="3474720" cy="8229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300" b="1">
                <a:solidFill>
                  <a:srgbClr val="121214"/>
                </a:solidFill>
                <a:latin typeface="Malgun Gothic"/>
              </a:rPr>
              <a:t>지원 직무와 연결되는 핵심 경험과
강점을 2~4줄로 작성하세요.</a:t>
            </a:r>
          </a:p>
        </p:txBody>
      </p:sp>
      <p:sp>
        <p:nvSpPr>
          <p:cNvPr id="9" name="Rectangle 8"/>
          <p:cNvSpPr/>
          <p:nvPr/>
        </p:nvSpPr>
        <p:spPr>
          <a:xfrm>
            <a:off x="4709160" y="1783080"/>
            <a:ext cx="2880360" cy="4160520"/>
          </a:xfrm>
          <a:prstGeom prst="rect">
            <a:avLst/>
          </a:prstGeom>
          <a:solidFill>
            <a:srgbClr val="FAFAF8"/>
          </a:solidFill>
          <a:ln w="12700">
            <a:solidFill>
              <a:srgbClr val="B9B9B4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846320" y="3634739"/>
            <a:ext cx="260604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0">
                <a:solidFill>
                  <a:srgbClr val="82827D"/>
                </a:solidFill>
                <a:latin typeface="Malgun Gothic"/>
              </a:rPr>
              <a:t>프로필 / 대표 이미지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01000" y="1874519"/>
            <a:ext cx="13716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CD4036"/>
                </a:solidFill>
                <a:latin typeface="Malgun Gothic"/>
              </a:rPr>
              <a:t>CORE SKILLS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01000" y="2331720"/>
            <a:ext cx="2011680" cy="3657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300" b="1">
                <a:solidFill>
                  <a:srgbClr val="121214"/>
                </a:solidFill>
                <a:latin typeface="Malgun Gothic"/>
              </a:rPr>
              <a:t>AutoCAD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001000" y="2770632"/>
            <a:ext cx="2697480" cy="22860"/>
          </a:xfrm>
          <a:prstGeom prst="rect">
            <a:avLst/>
          </a:prstGeom>
          <a:solidFill>
            <a:srgbClr val="CDCBC6"/>
          </a:solidFill>
          <a:ln w="12700">
            <a:solidFill>
              <a:srgbClr val="CDCB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001000" y="3044952"/>
            <a:ext cx="2011680" cy="3657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300" b="1">
                <a:solidFill>
                  <a:srgbClr val="121214"/>
                </a:solidFill>
                <a:latin typeface="Malgun Gothic"/>
              </a:rPr>
              <a:t>도면 작성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001000" y="3483864"/>
            <a:ext cx="2697480" cy="22860"/>
          </a:xfrm>
          <a:prstGeom prst="rect">
            <a:avLst/>
          </a:prstGeom>
          <a:solidFill>
            <a:srgbClr val="CDCBC6"/>
          </a:solidFill>
          <a:ln w="12700">
            <a:solidFill>
              <a:srgbClr val="CDCB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001000" y="3758184"/>
            <a:ext cx="2011680" cy="3657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300" b="1">
                <a:solidFill>
                  <a:srgbClr val="121214"/>
                </a:solidFill>
                <a:latin typeface="Malgun Gothic"/>
              </a:rPr>
              <a:t>문서화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001000" y="4197096"/>
            <a:ext cx="2697480" cy="22860"/>
          </a:xfrm>
          <a:prstGeom prst="rect">
            <a:avLst/>
          </a:prstGeom>
          <a:solidFill>
            <a:srgbClr val="CDCBC6"/>
          </a:solidFill>
          <a:ln w="12700">
            <a:solidFill>
              <a:srgbClr val="CDCB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001000" y="4471416"/>
            <a:ext cx="2011680" cy="3657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300" b="1">
                <a:solidFill>
                  <a:srgbClr val="121214"/>
                </a:solidFill>
                <a:latin typeface="Malgun Gothic"/>
              </a:rPr>
              <a:t>협업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001000" y="4910328"/>
            <a:ext cx="2697480" cy="22860"/>
          </a:xfrm>
          <a:prstGeom prst="rect">
            <a:avLst/>
          </a:prstGeom>
          <a:solidFill>
            <a:srgbClr val="CDCBC6"/>
          </a:solidFill>
          <a:ln w="12700">
            <a:solidFill>
              <a:srgbClr val="CDCB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001000" y="5303520"/>
            <a:ext cx="100584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CD4036"/>
                </a:solidFill>
                <a:latin typeface="Malgun Gothic"/>
              </a:rPr>
              <a:t>CONTACT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01000" y="5596128"/>
            <a:ext cx="2468880" cy="5486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900" b="0">
                <a:solidFill>
                  <a:srgbClr val="69696C"/>
                </a:solidFill>
                <a:latin typeface="Malgun Gothic"/>
              </a:rPr>
              <a:t>010-0000-0000
sample@email.com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384280" y="6419088"/>
            <a:ext cx="365760" cy="2286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1">
                <a:solidFill>
                  <a:srgbClr val="69696C"/>
                </a:solidFill>
                <a:latin typeface="Malgun Gothic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2377440" cy="29260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CD4036"/>
                </a:solidFill>
                <a:latin typeface="Malgun Gothic"/>
              </a:rPr>
              <a:t>PROJECT 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0" y="347472"/>
            <a:ext cx="54864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200" b="1">
                <a:solidFill>
                  <a:srgbClr val="121214"/>
                </a:solidFill>
                <a:latin typeface="Malgun Gothic"/>
              </a:rPr>
              <a:t>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22960"/>
            <a:ext cx="804672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600" b="1">
                <a:solidFill>
                  <a:srgbClr val="121214"/>
                </a:solidFill>
                <a:latin typeface="Malgun Gothic"/>
              </a:rPr>
              <a:t>대표 프로젝트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444752"/>
            <a:ext cx="10881360" cy="32004"/>
          </a:xfrm>
          <a:prstGeom prst="rect">
            <a:avLst/>
          </a:prstGeom>
          <a:solidFill>
            <a:srgbClr val="121214"/>
          </a:solidFill>
          <a:ln w="12700">
            <a:solidFill>
              <a:srgbClr val="12121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783080"/>
            <a:ext cx="6766560" cy="4389120"/>
          </a:xfrm>
          <a:prstGeom prst="rect">
            <a:avLst/>
          </a:prstGeom>
          <a:solidFill>
            <a:srgbClr val="FAFAF8"/>
          </a:solidFill>
          <a:ln w="12700">
            <a:solidFill>
              <a:srgbClr val="B9B9B4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3749039"/>
            <a:ext cx="649224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0">
                <a:solidFill>
                  <a:srgbClr val="82827D"/>
                </a:solidFill>
                <a:latin typeface="Malgun Gothic"/>
              </a:rPr>
              <a:t>이미지 / 작업물 삽입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09560" y="1874519"/>
            <a:ext cx="9144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CD4036"/>
                </a:solidFill>
                <a:latin typeface="Malgun Gothic"/>
              </a:rPr>
              <a:t>PROJECT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09560" y="2267712"/>
            <a:ext cx="3063240" cy="9601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2200" b="1">
                <a:solidFill>
                  <a:srgbClr val="121214"/>
                </a:solidFill>
                <a:latin typeface="Malgun Gothic"/>
              </a:rPr>
              <a:t>프로젝트
제목 입력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09560" y="3401568"/>
            <a:ext cx="22860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69696C"/>
                </a:solidFill>
                <a:latin typeface="Malgun Gothic"/>
              </a:rPr>
              <a:t>2025.01 — 2025.06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09560" y="3913632"/>
            <a:ext cx="731520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1">
                <a:solidFill>
                  <a:srgbClr val="CD4036"/>
                </a:solidFill>
                <a:latin typeface="Malgun Gothic"/>
              </a:rPr>
              <a:t>ROLE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23960" y="3913632"/>
            <a:ext cx="1828800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121214"/>
                </a:solidFill>
                <a:latin typeface="Malgun Gothic"/>
              </a:rPr>
              <a:t>담당 역할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09560" y="4343400"/>
            <a:ext cx="731520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1">
                <a:solidFill>
                  <a:srgbClr val="CD4036"/>
                </a:solidFill>
                <a:latin typeface="Malgun Gothic"/>
              </a:rPr>
              <a:t>TOOLS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23960" y="4343400"/>
            <a:ext cx="1828800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121214"/>
                </a:solidFill>
                <a:latin typeface="Malgun Gothic"/>
              </a:rPr>
              <a:t>AutoCAD / Excel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09560" y="4773168"/>
            <a:ext cx="731520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1">
                <a:solidFill>
                  <a:srgbClr val="CD4036"/>
                </a:solidFill>
                <a:latin typeface="Malgun Gothic"/>
              </a:rPr>
              <a:t>RESULT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823960" y="4773168"/>
            <a:ext cx="2103120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121214"/>
                </a:solidFill>
                <a:latin typeface="Malgun Gothic"/>
              </a:rPr>
              <a:t>핵심 결과 또는 성과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909560" y="5285232"/>
            <a:ext cx="2971800" cy="731520"/>
          </a:xfrm>
          <a:prstGeom prst="rect">
            <a:avLst/>
          </a:prstGeom>
          <a:solidFill>
            <a:srgbClr val="F0EEE9"/>
          </a:solidFill>
          <a:ln w="12700">
            <a:solidFill>
              <a:srgbClr val="CDCB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092440" y="5413248"/>
            <a:ext cx="260604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69696C"/>
                </a:solidFill>
                <a:latin typeface="Malgun Gothic"/>
              </a:rPr>
              <a:t>프로젝트 설명을 2~3줄로 요약하세요.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384280" y="6419088"/>
            <a:ext cx="365760" cy="2286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1">
                <a:solidFill>
                  <a:srgbClr val="69696C"/>
                </a:solidFill>
                <a:latin typeface="Malgun Gothic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2377440" cy="29260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CD4036"/>
                </a:solidFill>
                <a:latin typeface="Malgun Gothic"/>
              </a:rPr>
              <a:t>PROJECT 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0" y="347472"/>
            <a:ext cx="54864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200" b="1">
                <a:solidFill>
                  <a:srgbClr val="121214"/>
                </a:solidFill>
                <a:latin typeface="Malgun Gothic"/>
              </a:rPr>
              <a:t>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22960"/>
            <a:ext cx="804672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600" b="1">
                <a:solidFill>
                  <a:srgbClr val="121214"/>
                </a:solidFill>
                <a:latin typeface="Malgun Gothic"/>
              </a:rPr>
              <a:t>두 번째 프로젝트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444752"/>
            <a:ext cx="10881360" cy="32004"/>
          </a:xfrm>
          <a:prstGeom prst="rect">
            <a:avLst/>
          </a:prstGeom>
          <a:solidFill>
            <a:srgbClr val="121214"/>
          </a:solidFill>
          <a:ln w="12700">
            <a:solidFill>
              <a:srgbClr val="12121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709160" y="1783080"/>
            <a:ext cx="6720840" cy="4389120"/>
          </a:xfrm>
          <a:prstGeom prst="rect">
            <a:avLst/>
          </a:prstGeom>
          <a:solidFill>
            <a:srgbClr val="FAFAF8"/>
          </a:solidFill>
          <a:ln w="12700">
            <a:solidFill>
              <a:srgbClr val="B9B9B4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846320" y="3749039"/>
            <a:ext cx="644652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0">
                <a:solidFill>
                  <a:srgbClr val="82827D"/>
                </a:solidFill>
                <a:latin typeface="Malgun Gothic"/>
              </a:rPr>
              <a:t>이미지 / 작업물 삽입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874519"/>
            <a:ext cx="9144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CD4036"/>
                </a:solidFill>
                <a:latin typeface="Malgun Gothic"/>
              </a:rPr>
              <a:t>PROJECT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267712"/>
            <a:ext cx="3063240" cy="9601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2200" b="1">
                <a:solidFill>
                  <a:srgbClr val="121214"/>
                </a:solidFill>
                <a:latin typeface="Malgun Gothic"/>
              </a:rPr>
              <a:t>프로젝트
제목 입력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3401568"/>
            <a:ext cx="22860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69696C"/>
                </a:solidFill>
                <a:latin typeface="Malgun Gothic"/>
              </a:rPr>
              <a:t>2025.01 — 2025.06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913632"/>
            <a:ext cx="731520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1">
                <a:solidFill>
                  <a:srgbClr val="CD4036"/>
                </a:solidFill>
                <a:latin typeface="Malgun Gothic"/>
              </a:rPr>
              <a:t>ROLE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91640" y="3913632"/>
            <a:ext cx="1828800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121214"/>
                </a:solidFill>
                <a:latin typeface="Malgun Gothic"/>
              </a:rPr>
              <a:t>담당 역할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343400"/>
            <a:ext cx="731520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1">
                <a:solidFill>
                  <a:srgbClr val="CD4036"/>
                </a:solidFill>
                <a:latin typeface="Malgun Gothic"/>
              </a:rPr>
              <a:t>TOOLS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91640" y="4343400"/>
            <a:ext cx="1828800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121214"/>
                </a:solidFill>
                <a:latin typeface="Malgun Gothic"/>
              </a:rPr>
              <a:t>AutoCAD / Excel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" y="4773168"/>
            <a:ext cx="731520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1">
                <a:solidFill>
                  <a:srgbClr val="CD4036"/>
                </a:solidFill>
                <a:latin typeface="Malgun Gothic"/>
              </a:rPr>
              <a:t>RESULT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91640" y="4773168"/>
            <a:ext cx="2103120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121214"/>
                </a:solidFill>
                <a:latin typeface="Malgun Gothic"/>
              </a:rPr>
              <a:t>핵심 결과 또는 성과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77240" y="5285232"/>
            <a:ext cx="2971800" cy="731520"/>
          </a:xfrm>
          <a:prstGeom prst="rect">
            <a:avLst/>
          </a:prstGeom>
          <a:solidFill>
            <a:srgbClr val="F0EEE9"/>
          </a:solidFill>
          <a:ln w="12700">
            <a:solidFill>
              <a:srgbClr val="CDCB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60120" y="5413248"/>
            <a:ext cx="260604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69696C"/>
                </a:solidFill>
                <a:latin typeface="Malgun Gothic"/>
              </a:rPr>
              <a:t>프로젝트 설명을 2~3줄로 요약하세요.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384280" y="6419088"/>
            <a:ext cx="365760" cy="2286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1">
                <a:solidFill>
                  <a:srgbClr val="69696C"/>
                </a:solidFill>
                <a:latin typeface="Malgun Gothic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2377440" cy="29260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CD4036"/>
                </a:solidFill>
                <a:latin typeface="Malgun Gothic"/>
              </a:rPr>
              <a:t>PROJECT DETAIL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0" y="347472"/>
            <a:ext cx="54864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200" b="1">
                <a:solidFill>
                  <a:srgbClr val="121214"/>
                </a:solidFill>
                <a:latin typeface="Malgun Gothic"/>
              </a:rPr>
              <a:t>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22960"/>
            <a:ext cx="804672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600" b="1">
                <a:solidFill>
                  <a:srgbClr val="121214"/>
                </a:solidFill>
                <a:latin typeface="Malgun Gothic"/>
              </a:rPr>
              <a:t>프로젝트 상세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444752"/>
            <a:ext cx="10881360" cy="32004"/>
          </a:xfrm>
          <a:prstGeom prst="rect">
            <a:avLst/>
          </a:prstGeom>
          <a:solidFill>
            <a:srgbClr val="121214"/>
          </a:solidFill>
          <a:ln w="12700">
            <a:solidFill>
              <a:srgbClr val="12121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874519"/>
            <a:ext cx="45720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CD4036"/>
                </a:solidFill>
                <a:latin typeface="Malgun Gothic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08760" y="1874519"/>
            <a:ext cx="118872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69696C"/>
                </a:solidFill>
                <a:latin typeface="Malgun Gothic"/>
              </a:rPr>
              <a:t>CHALLENGE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34640" y="1874519"/>
            <a:ext cx="182880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500" b="1">
                <a:solidFill>
                  <a:srgbClr val="121214"/>
                </a:solidFill>
                <a:latin typeface="Malgun Gothic"/>
              </a:rPr>
              <a:t>목표 / 문제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37760" y="1874519"/>
            <a:ext cx="5486400" cy="5943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000" b="0">
                <a:solidFill>
                  <a:srgbClr val="69696C"/>
                </a:solidFill>
                <a:latin typeface="Malgun Gothic"/>
              </a:rPr>
              <a:t>프로젝트의 해당 내용을 구체적으로 작성하세요. 필요한 경우 수치나 결과를 함께 정리합니다.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2960" y="2743200"/>
            <a:ext cx="9875520" cy="22860"/>
          </a:xfrm>
          <a:prstGeom prst="rect">
            <a:avLst/>
          </a:prstGeom>
          <a:solidFill>
            <a:srgbClr val="CDCBC6"/>
          </a:solidFill>
          <a:ln w="12700">
            <a:solidFill>
              <a:srgbClr val="CDCB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3154679"/>
            <a:ext cx="45720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CD4036"/>
                </a:solidFill>
                <a:latin typeface="Malgun Gothic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08760" y="3154679"/>
            <a:ext cx="118872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69696C"/>
                </a:solidFill>
                <a:latin typeface="Malgun Gothic"/>
              </a:rPr>
              <a:t>ACTION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34640" y="3154679"/>
            <a:ext cx="182880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500" b="1">
                <a:solidFill>
                  <a:srgbClr val="121214"/>
                </a:solidFill>
                <a:latin typeface="Malgun Gothic"/>
              </a:rPr>
              <a:t>담당 업무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37760" y="3154679"/>
            <a:ext cx="5486400" cy="5943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000" b="0">
                <a:solidFill>
                  <a:srgbClr val="69696C"/>
                </a:solidFill>
                <a:latin typeface="Malgun Gothic"/>
              </a:rPr>
              <a:t>프로젝트의 해당 내용을 구체적으로 작성하세요. 필요한 경우 수치나 결과를 함께 정리합니다.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22960" y="4023359"/>
            <a:ext cx="9875520" cy="22860"/>
          </a:xfrm>
          <a:prstGeom prst="rect">
            <a:avLst/>
          </a:prstGeom>
          <a:solidFill>
            <a:srgbClr val="CDCBC6"/>
          </a:solidFill>
          <a:ln w="12700">
            <a:solidFill>
              <a:srgbClr val="CDCB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60" y="4434840"/>
            <a:ext cx="45720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CD4036"/>
                </a:solidFill>
                <a:latin typeface="Malgun Gothic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08760" y="4434840"/>
            <a:ext cx="118872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69696C"/>
                </a:solidFill>
                <a:latin typeface="Malgun Gothic"/>
              </a:rPr>
              <a:t>RESULT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34640" y="4434840"/>
            <a:ext cx="1828800" cy="34747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500" b="1">
                <a:solidFill>
                  <a:srgbClr val="121214"/>
                </a:solidFill>
                <a:latin typeface="Malgun Gothic"/>
              </a:rPr>
              <a:t>결과 / 성과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37760" y="4434840"/>
            <a:ext cx="5486400" cy="5943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000" b="0">
                <a:solidFill>
                  <a:srgbClr val="69696C"/>
                </a:solidFill>
                <a:latin typeface="Malgun Gothic"/>
              </a:rPr>
              <a:t>프로젝트의 해당 내용을 구체적으로 작성하세요. 필요한 경우 수치나 결과를 함께 정리합니다.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22960" y="5303520"/>
            <a:ext cx="9875520" cy="22860"/>
          </a:xfrm>
          <a:prstGeom prst="rect">
            <a:avLst/>
          </a:prstGeom>
          <a:solidFill>
            <a:srgbClr val="CDCBC6"/>
          </a:solidFill>
          <a:ln w="12700">
            <a:solidFill>
              <a:srgbClr val="CDCB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1384280" y="6419088"/>
            <a:ext cx="365760" cy="2286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1">
                <a:solidFill>
                  <a:srgbClr val="69696C"/>
                </a:solidFill>
                <a:latin typeface="Malgun Gothic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2377440" cy="29260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CD4036"/>
                </a:solidFill>
                <a:latin typeface="Malgun Gothic"/>
              </a:rPr>
              <a:t>EXPERIENCE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0" y="347472"/>
            <a:ext cx="54864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200" b="1">
                <a:solidFill>
                  <a:srgbClr val="121214"/>
                </a:solidFill>
                <a:latin typeface="Malgun Gothic"/>
              </a:rPr>
              <a:t>07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22960"/>
            <a:ext cx="804672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600" b="1">
                <a:solidFill>
                  <a:srgbClr val="121214"/>
                </a:solidFill>
                <a:latin typeface="Malgun Gothic"/>
              </a:rPr>
              <a:t>경력 및 주요 업무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444752"/>
            <a:ext cx="10881360" cy="32004"/>
          </a:xfrm>
          <a:prstGeom prst="rect">
            <a:avLst/>
          </a:prstGeom>
          <a:solidFill>
            <a:srgbClr val="121214"/>
          </a:solidFill>
          <a:ln w="12700">
            <a:solidFill>
              <a:srgbClr val="12121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22960" y="1828800"/>
            <a:ext cx="118872" cy="914400"/>
          </a:xfrm>
          <a:prstGeom prst="rect">
            <a:avLst/>
          </a:prstGeom>
          <a:solidFill>
            <a:srgbClr val="CD4036"/>
          </a:solidFill>
          <a:ln w="12700">
            <a:solidFill>
              <a:srgbClr val="CD40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88720" y="1828800"/>
            <a:ext cx="128016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CD4036"/>
                </a:solidFill>
                <a:latin typeface="Malgun Gothic"/>
              </a:rPr>
              <a:t>2023 — NOW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97480" y="1828800"/>
            <a:ext cx="210312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400" b="1">
                <a:solidFill>
                  <a:srgbClr val="121214"/>
                </a:solidFill>
                <a:latin typeface="Malgun Gothic"/>
              </a:rPr>
              <a:t>회사명 / 부서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83480" y="1828800"/>
            <a:ext cx="91440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69696C"/>
                </a:solidFill>
                <a:latin typeface="Malgun Gothic"/>
              </a:rPr>
              <a:t>직위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35040" y="1828800"/>
            <a:ext cx="4572000" cy="6400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000" b="0">
                <a:solidFill>
                  <a:srgbClr val="69696C"/>
                </a:solidFill>
                <a:latin typeface="Malgun Gothic"/>
              </a:rPr>
              <a:t>주요 업무와 프로젝트, 성과를 작성하세요.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2960" y="3127248"/>
            <a:ext cx="118872" cy="914400"/>
          </a:xfrm>
          <a:prstGeom prst="rect">
            <a:avLst/>
          </a:prstGeom>
          <a:solidFill>
            <a:srgbClr val="CD4036"/>
          </a:solidFill>
          <a:ln w="12700">
            <a:solidFill>
              <a:srgbClr val="CD40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88720" y="3127248"/>
            <a:ext cx="128016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CD4036"/>
                </a:solidFill>
                <a:latin typeface="Malgun Gothic"/>
              </a:rPr>
              <a:t>2020 — 2023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97480" y="3127248"/>
            <a:ext cx="210312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400" b="1">
                <a:solidFill>
                  <a:srgbClr val="121214"/>
                </a:solidFill>
                <a:latin typeface="Malgun Gothic"/>
              </a:rPr>
              <a:t>회사명 / 부서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83480" y="3127248"/>
            <a:ext cx="91440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69696C"/>
                </a:solidFill>
                <a:latin typeface="Malgun Gothic"/>
              </a:rPr>
              <a:t>직위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5040" y="3127248"/>
            <a:ext cx="4572000" cy="6400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000" b="0">
                <a:solidFill>
                  <a:srgbClr val="69696C"/>
                </a:solidFill>
                <a:latin typeface="Malgun Gothic"/>
              </a:rPr>
              <a:t>담당 업무와 역할을 작성하세요.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22960" y="4425696"/>
            <a:ext cx="118872" cy="914400"/>
          </a:xfrm>
          <a:prstGeom prst="rect">
            <a:avLst/>
          </a:prstGeom>
          <a:solidFill>
            <a:srgbClr val="CD4036"/>
          </a:solidFill>
          <a:ln w="12700">
            <a:solidFill>
              <a:srgbClr val="CD40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188720" y="4425696"/>
            <a:ext cx="128016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CD4036"/>
                </a:solidFill>
                <a:latin typeface="Malgun Gothic"/>
              </a:rPr>
              <a:t>2018 — 2019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97480" y="4425696"/>
            <a:ext cx="210312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400" b="1">
                <a:solidFill>
                  <a:srgbClr val="121214"/>
                </a:solidFill>
                <a:latin typeface="Malgun Gothic"/>
              </a:rPr>
              <a:t>회사명 / 부서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4425696"/>
            <a:ext cx="91440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69696C"/>
                </a:solidFill>
                <a:latin typeface="Malgun Gothic"/>
              </a:rPr>
              <a:t>직위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35040" y="4425696"/>
            <a:ext cx="4572000" cy="6400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1000" b="0">
                <a:solidFill>
                  <a:srgbClr val="69696C"/>
                </a:solidFill>
                <a:latin typeface="Malgun Gothic"/>
              </a:rPr>
              <a:t>필요한 경우 추가 경력을 작성하세요.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384280" y="6419088"/>
            <a:ext cx="365760" cy="2286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1">
                <a:solidFill>
                  <a:srgbClr val="69696C"/>
                </a:solidFill>
                <a:latin typeface="Malgun Gothic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2377440" cy="29260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CD4036"/>
                </a:solidFill>
                <a:latin typeface="Malgun Gothic"/>
              </a:rPr>
              <a:t>SKILLS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0" y="347472"/>
            <a:ext cx="54864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200" b="1">
                <a:solidFill>
                  <a:srgbClr val="121214"/>
                </a:solidFill>
                <a:latin typeface="Malgun Gothic"/>
              </a:rPr>
              <a:t>08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22960"/>
            <a:ext cx="804672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600" b="1">
                <a:solidFill>
                  <a:srgbClr val="121214"/>
                </a:solidFill>
                <a:latin typeface="Malgun Gothic"/>
              </a:rPr>
              <a:t>보유 기술 및 프로그램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444752"/>
            <a:ext cx="10881360" cy="32004"/>
          </a:xfrm>
          <a:prstGeom prst="rect">
            <a:avLst/>
          </a:prstGeom>
          <a:solidFill>
            <a:srgbClr val="121214"/>
          </a:solidFill>
          <a:ln w="12700">
            <a:solidFill>
              <a:srgbClr val="12121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920240"/>
            <a:ext cx="4114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CD4036"/>
                </a:solidFill>
                <a:latin typeface="Malgun Gothic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331720"/>
            <a:ext cx="292608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500" b="1">
                <a:solidFill>
                  <a:srgbClr val="121214"/>
                </a:solidFill>
                <a:latin typeface="Malgun Gothic"/>
              </a:rPr>
              <a:t>AutoCAD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834640"/>
            <a:ext cx="292608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69696C"/>
                </a:solidFill>
                <a:latin typeface="Malgun Gothic"/>
              </a:rPr>
              <a:t>숙련도 / 활용 업무를 간단히 작성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3291840"/>
            <a:ext cx="2926080" cy="22860"/>
          </a:xfrm>
          <a:prstGeom prst="rect">
            <a:avLst/>
          </a:prstGeom>
          <a:solidFill>
            <a:srgbClr val="CDCBC6"/>
          </a:solidFill>
          <a:ln w="12700">
            <a:solidFill>
              <a:srgbClr val="CDCB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80560" y="1920240"/>
            <a:ext cx="4114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CD4036"/>
                </a:solidFill>
                <a:latin typeface="Malgun Gothic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80560" y="2331720"/>
            <a:ext cx="292608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500" b="1">
                <a:solidFill>
                  <a:srgbClr val="121214"/>
                </a:solidFill>
                <a:latin typeface="Malgun Gothic"/>
              </a:rPr>
              <a:t>Excel / OA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80560" y="2834640"/>
            <a:ext cx="292608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69696C"/>
                </a:solidFill>
                <a:latin typeface="Malgun Gothic"/>
              </a:rPr>
              <a:t>숙련도 / 활용 업무를 간단히 작성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80560" y="3291840"/>
            <a:ext cx="2926080" cy="22860"/>
          </a:xfrm>
          <a:prstGeom prst="rect">
            <a:avLst/>
          </a:prstGeom>
          <a:solidFill>
            <a:srgbClr val="CDCBC6"/>
          </a:solidFill>
          <a:ln w="12700">
            <a:solidFill>
              <a:srgbClr val="CDCB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138160" y="1920240"/>
            <a:ext cx="4114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CD4036"/>
                </a:solidFill>
                <a:latin typeface="Malgun Gothic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38160" y="2331720"/>
            <a:ext cx="292608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500" b="1">
                <a:solidFill>
                  <a:srgbClr val="121214"/>
                </a:solidFill>
                <a:latin typeface="Malgun Gothic"/>
              </a:rPr>
              <a:t>문서 작성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38160" y="2834640"/>
            <a:ext cx="292608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69696C"/>
                </a:solidFill>
                <a:latin typeface="Malgun Gothic"/>
              </a:rPr>
              <a:t>숙련도 / 활용 업무를 간단히 작성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60" y="3291840"/>
            <a:ext cx="2926080" cy="22860"/>
          </a:xfrm>
          <a:prstGeom prst="rect">
            <a:avLst/>
          </a:prstGeom>
          <a:solidFill>
            <a:srgbClr val="CDCBC6"/>
          </a:solidFill>
          <a:ln w="12700">
            <a:solidFill>
              <a:srgbClr val="CDCB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60" y="3749039"/>
            <a:ext cx="4114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CD4036"/>
                </a:solidFill>
                <a:latin typeface="Malgun Gothic"/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4160520"/>
            <a:ext cx="292608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500" b="1">
                <a:solidFill>
                  <a:srgbClr val="121214"/>
                </a:solidFill>
                <a:latin typeface="Malgun Gothic"/>
              </a:rPr>
              <a:t>Presentation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4663440"/>
            <a:ext cx="292608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69696C"/>
                </a:solidFill>
                <a:latin typeface="Malgun Gothic"/>
              </a:rPr>
              <a:t>숙련도 / 활용 업무를 간단히 작성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22960" y="5120640"/>
            <a:ext cx="2926080" cy="22860"/>
          </a:xfrm>
          <a:prstGeom prst="rect">
            <a:avLst/>
          </a:prstGeom>
          <a:solidFill>
            <a:srgbClr val="CDCBC6"/>
          </a:solidFill>
          <a:ln w="12700">
            <a:solidFill>
              <a:srgbClr val="CDCB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480560" y="3749039"/>
            <a:ext cx="4114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CD4036"/>
                </a:solidFill>
                <a:latin typeface="Malgun Gothic"/>
              </a:rPr>
              <a:t>05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80560" y="4160520"/>
            <a:ext cx="292608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500" b="1">
                <a:solidFill>
                  <a:srgbClr val="121214"/>
                </a:solidFill>
                <a:latin typeface="Malgun Gothic"/>
              </a:rPr>
              <a:t>협업 도구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480560" y="4663440"/>
            <a:ext cx="292608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69696C"/>
                </a:solidFill>
                <a:latin typeface="Malgun Gothic"/>
              </a:rPr>
              <a:t>숙련도 / 활용 업무를 간단히 작성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480560" y="5120640"/>
            <a:ext cx="2926080" cy="22860"/>
          </a:xfrm>
          <a:prstGeom prst="rect">
            <a:avLst/>
          </a:prstGeom>
          <a:solidFill>
            <a:srgbClr val="CDCBC6"/>
          </a:solidFill>
          <a:ln w="12700">
            <a:solidFill>
              <a:srgbClr val="CDCB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138160" y="3749039"/>
            <a:ext cx="4114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CD4036"/>
                </a:solidFill>
                <a:latin typeface="Malgun Gothic"/>
              </a:rPr>
              <a:t>06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138160" y="4160520"/>
            <a:ext cx="292608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500" b="1">
                <a:solidFill>
                  <a:srgbClr val="121214"/>
                </a:solidFill>
                <a:latin typeface="Malgun Gothic"/>
              </a:rPr>
              <a:t>기타 직무 기술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138160" y="4663440"/>
            <a:ext cx="292608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69696C"/>
                </a:solidFill>
                <a:latin typeface="Malgun Gothic"/>
              </a:rPr>
              <a:t>숙련도 / 활용 업무를 간단히 작성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138160" y="5120640"/>
            <a:ext cx="2926080" cy="22860"/>
          </a:xfrm>
          <a:prstGeom prst="rect">
            <a:avLst/>
          </a:prstGeom>
          <a:solidFill>
            <a:srgbClr val="CDCBC6"/>
          </a:solidFill>
          <a:ln w="12700">
            <a:solidFill>
              <a:srgbClr val="CDCB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1384280" y="6419088"/>
            <a:ext cx="365760" cy="2286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1">
                <a:solidFill>
                  <a:srgbClr val="69696C"/>
                </a:solidFill>
                <a:latin typeface="Malgun Gothic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2377440" cy="29260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CD4036"/>
                </a:solidFill>
                <a:latin typeface="Malgun Gothic"/>
              </a:rPr>
              <a:t>EXTRA PROJECT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0" y="347472"/>
            <a:ext cx="54864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200" b="1">
                <a:solidFill>
                  <a:srgbClr val="121214"/>
                </a:solidFill>
                <a:latin typeface="Malgun Gothic"/>
              </a:rPr>
              <a:t>09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22960"/>
            <a:ext cx="804672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600" b="1">
                <a:solidFill>
                  <a:srgbClr val="121214"/>
                </a:solidFill>
                <a:latin typeface="Malgun Gothic"/>
              </a:rPr>
              <a:t>추가 프로젝트 · 필요 시 복제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444752"/>
            <a:ext cx="10881360" cy="32004"/>
          </a:xfrm>
          <a:prstGeom prst="rect">
            <a:avLst/>
          </a:prstGeom>
          <a:solidFill>
            <a:srgbClr val="121214"/>
          </a:solidFill>
          <a:ln w="12700">
            <a:solidFill>
              <a:srgbClr val="12121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783080"/>
            <a:ext cx="6766560" cy="4389120"/>
          </a:xfrm>
          <a:prstGeom prst="rect">
            <a:avLst/>
          </a:prstGeom>
          <a:solidFill>
            <a:srgbClr val="FAFAF8"/>
          </a:solidFill>
          <a:ln w="12700">
            <a:solidFill>
              <a:srgbClr val="B9B9B4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3749039"/>
            <a:ext cx="649224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0">
                <a:solidFill>
                  <a:srgbClr val="82827D"/>
                </a:solidFill>
                <a:latin typeface="Malgun Gothic"/>
              </a:rPr>
              <a:t>이미지 / 작업물 삽입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09560" y="1874519"/>
            <a:ext cx="9144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CD4036"/>
                </a:solidFill>
                <a:latin typeface="Malgun Gothic"/>
              </a:rPr>
              <a:t>PROJECT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09560" y="2267712"/>
            <a:ext cx="3063240" cy="9601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/>
            <a:r>
              <a:rPr sz="2200" b="1">
                <a:solidFill>
                  <a:srgbClr val="121214"/>
                </a:solidFill>
                <a:latin typeface="Malgun Gothic"/>
              </a:rPr>
              <a:t>프로젝트
제목 입력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09560" y="3401568"/>
            <a:ext cx="22860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69696C"/>
                </a:solidFill>
                <a:latin typeface="Malgun Gothic"/>
              </a:rPr>
              <a:t>2025.01 — 2025.06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09560" y="3913632"/>
            <a:ext cx="731520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1">
                <a:solidFill>
                  <a:srgbClr val="CD4036"/>
                </a:solidFill>
                <a:latin typeface="Malgun Gothic"/>
              </a:rPr>
              <a:t>ROLE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23960" y="3913632"/>
            <a:ext cx="1828800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121214"/>
                </a:solidFill>
                <a:latin typeface="Malgun Gothic"/>
              </a:rPr>
              <a:t>담당 역할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09560" y="4343400"/>
            <a:ext cx="731520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1">
                <a:solidFill>
                  <a:srgbClr val="CD4036"/>
                </a:solidFill>
                <a:latin typeface="Malgun Gothic"/>
              </a:rPr>
              <a:t>TOOLS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23960" y="4343400"/>
            <a:ext cx="1828800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121214"/>
                </a:solidFill>
                <a:latin typeface="Malgun Gothic"/>
              </a:rPr>
              <a:t>AutoCAD / Excel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09560" y="4773168"/>
            <a:ext cx="731520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1">
                <a:solidFill>
                  <a:srgbClr val="CD4036"/>
                </a:solidFill>
                <a:latin typeface="Malgun Gothic"/>
              </a:rPr>
              <a:t>RESULT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823960" y="4773168"/>
            <a:ext cx="2103120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121214"/>
                </a:solidFill>
                <a:latin typeface="Malgun Gothic"/>
              </a:rPr>
              <a:t>핵심 결과 또는 성과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909560" y="5285232"/>
            <a:ext cx="2971800" cy="731520"/>
          </a:xfrm>
          <a:prstGeom prst="rect">
            <a:avLst/>
          </a:prstGeom>
          <a:solidFill>
            <a:srgbClr val="F0EEE9"/>
          </a:solidFill>
          <a:ln w="12700">
            <a:solidFill>
              <a:srgbClr val="CDCB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092440" y="5413248"/>
            <a:ext cx="260604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69696C"/>
                </a:solidFill>
                <a:latin typeface="Malgun Gothic"/>
              </a:rPr>
              <a:t>프로젝트 설명을 2~3줄로 요약하세요.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384280" y="6419088"/>
            <a:ext cx="365760" cy="2286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800" b="1">
                <a:solidFill>
                  <a:srgbClr val="69696C"/>
                </a:solidFill>
                <a:latin typeface="Malgun Gothic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