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069080" cy="6858000"/>
          </a:xfrm>
          <a:prstGeom prst="rect">
            <a:avLst/>
          </a:prstGeom>
          <a:solidFill>
            <a:srgbClr val="111827"/>
          </a:solidFill>
          <a:ln w="12700">
            <a:solidFill>
              <a:srgbClr val="11182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777240"/>
            <a:ext cx="2560320" cy="9144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sz="1300" b="1">
                <a:solidFill>
                  <a:srgbClr val="9BB5EF"/>
                </a:solidFill>
                <a:latin typeface="Malgun Gothic"/>
              </a:rPr>
              <a:t>SELECTED
WORKS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26280" y="1143000"/>
            <a:ext cx="6309360" cy="7772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3500" b="1">
                <a:solidFill>
                  <a:srgbClr val="111827"/>
                </a:solidFill>
                <a:latin typeface="Malgun Gothic"/>
              </a:rPr>
              <a:t>PORTFOLIO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53712" y="1938528"/>
            <a:ext cx="2743200" cy="3840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400" b="1">
                <a:solidFill>
                  <a:srgbClr val="657285"/>
                </a:solidFill>
                <a:latin typeface="Malgun Gothic"/>
              </a:rPr>
              <a:t>포트폴리오</a:t>
            </a:r>
          </a:p>
        </p:txBody>
      </p:sp>
      <p:sp>
        <p:nvSpPr>
          <p:cNvPr id="6" name="Rectangle 5"/>
          <p:cNvSpPr/>
          <p:nvPr/>
        </p:nvSpPr>
        <p:spPr>
          <a:xfrm>
            <a:off x="4553712" y="2606040"/>
            <a:ext cx="6172200" cy="73152"/>
          </a:xfrm>
          <a:prstGeom prst="rect">
            <a:avLst/>
          </a:prstGeom>
          <a:solidFill>
            <a:srgbClr val="315FC7"/>
          </a:solidFill>
          <a:ln w="12700">
            <a:solidFill>
              <a:srgbClr val="31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53712" y="3063240"/>
            <a:ext cx="2926080" cy="4572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100" b="1">
                <a:solidFill>
                  <a:srgbClr val="111827"/>
                </a:solidFill>
                <a:latin typeface="Malgun Gothic"/>
              </a:rPr>
              <a:t>홍길동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53712" y="3566160"/>
            <a:ext cx="3200400" cy="329184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100" b="1">
                <a:solidFill>
                  <a:srgbClr val="315FC7"/>
                </a:solidFill>
                <a:latin typeface="Malgun Gothic"/>
              </a:rPr>
              <a:t>전기설계 / 설비설계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53712" y="4160520"/>
            <a:ext cx="4846320" cy="3200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000" b="0">
                <a:solidFill>
                  <a:srgbClr val="657285"/>
                </a:solidFill>
                <a:latin typeface="Malgun Gothic"/>
              </a:rPr>
              <a:t>010-0000-0000  ·  sample@email.com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555480" y="6080760"/>
            <a:ext cx="146304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800" b="1">
                <a:solidFill>
                  <a:srgbClr val="657285"/>
                </a:solidFill>
                <a:latin typeface="Malgun Gothic"/>
              </a:rPr>
              <a:t>2026 PORTFOLIO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384280" y="6428232"/>
            <a:ext cx="411480" cy="2286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800" b="1">
                <a:solidFill>
                  <a:srgbClr val="657285"/>
                </a:solidFill>
                <a:latin typeface="Malgun Gothic"/>
              </a:rPr>
              <a:t>01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827"/>
          </a:solidFill>
          <a:ln w="12700">
            <a:solidFill>
              <a:srgbClr val="11182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1234440"/>
            <a:ext cx="6583680" cy="7772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Malgun Gothic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4672" y="2103120"/>
            <a:ext cx="5303520" cy="34747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100" b="0">
                <a:solidFill>
                  <a:srgbClr val="BEC8D8"/>
                </a:solidFill>
                <a:latin typeface="Malgun Gothic"/>
              </a:rPr>
              <a:t>포트폴리오를 검토해주셔서 감사합니다.</a:t>
            </a:r>
          </a:p>
        </p:txBody>
      </p:sp>
      <p:sp>
        <p:nvSpPr>
          <p:cNvPr id="5" name="Rectangle 4"/>
          <p:cNvSpPr/>
          <p:nvPr/>
        </p:nvSpPr>
        <p:spPr>
          <a:xfrm>
            <a:off x="804672" y="2880360"/>
            <a:ext cx="1920240" cy="64008"/>
          </a:xfrm>
          <a:prstGeom prst="rect">
            <a:avLst/>
          </a:prstGeom>
          <a:solidFill>
            <a:srgbClr val="315FC7"/>
          </a:solidFill>
          <a:ln w="12700">
            <a:solidFill>
              <a:srgbClr val="31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4672" y="3337560"/>
            <a:ext cx="2377440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800" b="1">
                <a:solidFill>
                  <a:srgbClr val="FFFFFF"/>
                </a:solidFill>
                <a:latin typeface="Malgun Gothic"/>
              </a:rPr>
              <a:t>홍길동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4672" y="3767328"/>
            <a:ext cx="256032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91B0EF"/>
                </a:solidFill>
                <a:latin typeface="Malgun Gothic"/>
              </a:rPr>
              <a:t>전기설계 / 설비설계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4672" y="4343400"/>
            <a:ext cx="2926080" cy="73152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sz="1000" b="0">
                <a:solidFill>
                  <a:srgbClr val="CDD5E1"/>
                </a:solidFill>
                <a:latin typeface="Malgun Gothic"/>
              </a:rPr>
              <a:t>010-0000-0000
sample@email.com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4672" y="5989320"/>
            <a:ext cx="594360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800" b="0">
                <a:solidFill>
                  <a:srgbClr val="919AAA"/>
                </a:solidFill>
                <a:latin typeface="Malgun Gothic"/>
              </a:rPr>
              <a:t>※ 샘플 문구와 연락처는 본인 정보로 교체해 사용하세요.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84280" y="6428232"/>
            <a:ext cx="411480" cy="2286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800" b="1">
                <a:solidFill>
                  <a:srgbClr val="919AAA"/>
                </a:solidFill>
                <a:latin typeface="Malgun Gothic"/>
              </a:rPr>
              <a:t>10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502920" cy="34747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315FC7"/>
                </a:solidFill>
                <a:latin typeface="Malgun Gothic"/>
              </a:rPr>
              <a:t>02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34440" y="384048"/>
            <a:ext cx="2286000" cy="34747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000" b="1">
                <a:solidFill>
                  <a:srgbClr val="315FC7"/>
                </a:solidFill>
                <a:latin typeface="Malgun Gothic"/>
              </a:rPr>
              <a:t>CONTENTS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04672"/>
            <a:ext cx="8229600" cy="5943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500" b="1">
                <a:solidFill>
                  <a:srgbClr val="111827"/>
                </a:solidFill>
                <a:latin typeface="Malgun Gothic"/>
              </a:rPr>
              <a:t>포트폴리오 목차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417320"/>
            <a:ext cx="10881360" cy="54864"/>
          </a:xfrm>
          <a:prstGeom prst="rect">
            <a:avLst/>
          </a:prstGeom>
          <a:solidFill>
            <a:srgbClr val="315FC7"/>
          </a:solidFill>
          <a:ln w="12700">
            <a:solidFill>
              <a:srgbClr val="31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77240" y="1783080"/>
            <a:ext cx="658368" cy="438912"/>
          </a:xfrm>
          <a:prstGeom prst="rect">
            <a:avLst/>
          </a:prstGeom>
          <a:solidFill>
            <a:srgbClr val="315FC7"/>
          </a:solidFill>
          <a:ln w="12700">
            <a:solidFill>
              <a:srgbClr val="31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783080"/>
            <a:ext cx="658368" cy="43891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  <a:latin typeface="Malgun Gothic"/>
              </a:rP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45920" y="1783080"/>
            <a:ext cx="2240280" cy="43891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000" b="1">
                <a:solidFill>
                  <a:srgbClr val="315FC7"/>
                </a:solidFill>
                <a:latin typeface="Malgun Gothic"/>
              </a:rPr>
              <a:t>PROFILE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23360" y="1783080"/>
            <a:ext cx="6217920" cy="43891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000" b="0">
                <a:solidFill>
                  <a:srgbClr val="111827"/>
                </a:solidFill>
                <a:latin typeface="Malgun Gothic"/>
              </a:rPr>
              <a:t>소개 / 지원분야</a:t>
            </a:r>
          </a:p>
        </p:txBody>
      </p:sp>
      <p:sp>
        <p:nvSpPr>
          <p:cNvPr id="10" name="Rectangle 9"/>
          <p:cNvSpPr/>
          <p:nvPr/>
        </p:nvSpPr>
        <p:spPr>
          <a:xfrm>
            <a:off x="777240" y="2313432"/>
            <a:ext cx="658368" cy="438912"/>
          </a:xfrm>
          <a:prstGeom prst="rect">
            <a:avLst/>
          </a:prstGeom>
          <a:solidFill>
            <a:srgbClr val="315FC7"/>
          </a:solidFill>
          <a:ln w="12700">
            <a:solidFill>
              <a:srgbClr val="31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77240" y="2313432"/>
            <a:ext cx="658368" cy="43891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  <a:latin typeface="Malgun Gothic"/>
              </a:rPr>
              <a:t>02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45920" y="2313432"/>
            <a:ext cx="2240280" cy="43891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000" b="1">
                <a:solidFill>
                  <a:srgbClr val="315FC7"/>
                </a:solidFill>
                <a:latin typeface="Malgun Gothic"/>
              </a:rPr>
              <a:t>PROJECT 01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023360" y="2313432"/>
            <a:ext cx="6217920" cy="43891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000" b="0">
                <a:solidFill>
                  <a:srgbClr val="111827"/>
                </a:solidFill>
                <a:latin typeface="Malgun Gothic"/>
              </a:rPr>
              <a:t>대표 프로젝트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77240" y="2843784"/>
            <a:ext cx="658368" cy="438912"/>
          </a:xfrm>
          <a:prstGeom prst="rect">
            <a:avLst/>
          </a:prstGeom>
          <a:solidFill>
            <a:srgbClr val="315FC7"/>
          </a:solidFill>
          <a:ln w="12700">
            <a:solidFill>
              <a:srgbClr val="31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77240" y="2843784"/>
            <a:ext cx="658368" cy="43891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  <a:latin typeface="Malgun Gothic"/>
              </a:rPr>
              <a:t>03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45920" y="2843784"/>
            <a:ext cx="2240280" cy="43891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000" b="1">
                <a:solidFill>
                  <a:srgbClr val="315FC7"/>
                </a:solidFill>
                <a:latin typeface="Malgun Gothic"/>
              </a:rPr>
              <a:t>PROJECT 02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023360" y="2843784"/>
            <a:ext cx="6217920" cy="43891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000" b="0">
                <a:solidFill>
                  <a:srgbClr val="111827"/>
                </a:solidFill>
                <a:latin typeface="Malgun Gothic"/>
              </a:rPr>
              <a:t>두 번째 프로젝트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77240" y="3374136"/>
            <a:ext cx="658368" cy="438912"/>
          </a:xfrm>
          <a:prstGeom prst="rect">
            <a:avLst/>
          </a:prstGeom>
          <a:solidFill>
            <a:srgbClr val="315FC7"/>
          </a:solidFill>
          <a:ln w="12700">
            <a:solidFill>
              <a:srgbClr val="31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77240" y="3374136"/>
            <a:ext cx="658368" cy="43891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  <a:latin typeface="Malgun Gothic"/>
              </a:rPr>
              <a:t>04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645920" y="3374136"/>
            <a:ext cx="2240280" cy="43891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000" b="1">
                <a:solidFill>
                  <a:srgbClr val="315FC7"/>
                </a:solidFill>
                <a:latin typeface="Malgun Gothic"/>
              </a:rPr>
              <a:t>PROJECT DETAIL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023360" y="3374136"/>
            <a:ext cx="6217920" cy="43891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000" b="0">
                <a:solidFill>
                  <a:srgbClr val="111827"/>
                </a:solidFill>
                <a:latin typeface="Malgun Gothic"/>
              </a:rPr>
              <a:t>프로젝트 상세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77240" y="3904487"/>
            <a:ext cx="658368" cy="438912"/>
          </a:xfrm>
          <a:prstGeom prst="rect">
            <a:avLst/>
          </a:prstGeom>
          <a:solidFill>
            <a:srgbClr val="315FC7"/>
          </a:solidFill>
          <a:ln w="12700">
            <a:solidFill>
              <a:srgbClr val="31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77240" y="3904487"/>
            <a:ext cx="658368" cy="43891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  <a:latin typeface="Malgun Gothic"/>
              </a:rPr>
              <a:t>05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645920" y="3904487"/>
            <a:ext cx="2240280" cy="43891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000" b="1">
                <a:solidFill>
                  <a:srgbClr val="315FC7"/>
                </a:solidFill>
                <a:latin typeface="Malgun Gothic"/>
              </a:rPr>
              <a:t>EXPERIENCE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023360" y="3904487"/>
            <a:ext cx="6217920" cy="43891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000" b="0">
                <a:solidFill>
                  <a:srgbClr val="111827"/>
                </a:solidFill>
                <a:latin typeface="Malgun Gothic"/>
              </a:rPr>
              <a:t>경력 / 업무경험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77240" y="4434840"/>
            <a:ext cx="658368" cy="438912"/>
          </a:xfrm>
          <a:prstGeom prst="rect">
            <a:avLst/>
          </a:prstGeom>
          <a:solidFill>
            <a:srgbClr val="315FC7"/>
          </a:solidFill>
          <a:ln w="12700">
            <a:solidFill>
              <a:srgbClr val="31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77240" y="4434840"/>
            <a:ext cx="658368" cy="43891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  <a:latin typeface="Malgun Gothic"/>
              </a:rPr>
              <a:t>06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645920" y="4434840"/>
            <a:ext cx="2240280" cy="43891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000" b="1">
                <a:solidFill>
                  <a:srgbClr val="315FC7"/>
                </a:solidFill>
                <a:latin typeface="Malgun Gothic"/>
              </a:rPr>
              <a:t>SKILLS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023360" y="4434840"/>
            <a:ext cx="6217920" cy="43891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000" b="0">
                <a:solidFill>
                  <a:srgbClr val="111827"/>
                </a:solidFill>
                <a:latin typeface="Malgun Gothic"/>
              </a:rPr>
              <a:t>보유기술 / 프로그램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77240" y="4965192"/>
            <a:ext cx="658368" cy="438912"/>
          </a:xfrm>
          <a:prstGeom prst="rect">
            <a:avLst/>
          </a:prstGeom>
          <a:solidFill>
            <a:srgbClr val="315FC7"/>
          </a:solidFill>
          <a:ln w="12700">
            <a:solidFill>
              <a:srgbClr val="31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777240" y="4965192"/>
            <a:ext cx="658368" cy="43891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  <a:latin typeface="Malgun Gothic"/>
              </a:rPr>
              <a:t>07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645920" y="4965192"/>
            <a:ext cx="2240280" cy="43891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000" b="1">
                <a:solidFill>
                  <a:srgbClr val="315FC7"/>
                </a:solidFill>
                <a:latin typeface="Malgun Gothic"/>
              </a:rPr>
              <a:t>EXTRA PROJECT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023360" y="4965192"/>
            <a:ext cx="6217920" cy="43891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000" b="0">
                <a:solidFill>
                  <a:srgbClr val="111827"/>
                </a:solidFill>
                <a:latin typeface="Malgun Gothic"/>
              </a:rPr>
              <a:t>추가 프로젝트</a:t>
            </a:r>
          </a:p>
        </p:txBody>
      </p:sp>
      <p:sp>
        <p:nvSpPr>
          <p:cNvPr id="34" name="Rectangle 33"/>
          <p:cNvSpPr/>
          <p:nvPr/>
        </p:nvSpPr>
        <p:spPr>
          <a:xfrm>
            <a:off x="777240" y="5495544"/>
            <a:ext cx="658368" cy="438912"/>
          </a:xfrm>
          <a:prstGeom prst="rect">
            <a:avLst/>
          </a:prstGeom>
          <a:solidFill>
            <a:srgbClr val="315FC7"/>
          </a:solidFill>
          <a:ln w="12700">
            <a:solidFill>
              <a:srgbClr val="31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777240" y="5495544"/>
            <a:ext cx="658368" cy="43891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  <a:latin typeface="Malgun Gothic"/>
              </a:rPr>
              <a:t>08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645920" y="5495544"/>
            <a:ext cx="2240280" cy="43891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000" b="1">
                <a:solidFill>
                  <a:srgbClr val="315FC7"/>
                </a:solidFill>
                <a:latin typeface="Malgun Gothic"/>
              </a:rPr>
              <a:t>CONTACT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023360" y="5495544"/>
            <a:ext cx="6217920" cy="43891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000" b="0">
                <a:solidFill>
                  <a:srgbClr val="111827"/>
                </a:solidFill>
                <a:latin typeface="Malgun Gothic"/>
              </a:rPr>
              <a:t>연락처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384280" y="6428232"/>
            <a:ext cx="411480" cy="2286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800" b="1">
                <a:solidFill>
                  <a:srgbClr val="657285"/>
                </a:solidFill>
                <a:latin typeface="Malgun Gothic"/>
              </a:rPr>
              <a:t>02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502920" cy="34747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315FC7"/>
                </a:solidFill>
                <a:latin typeface="Malgun Gothic"/>
              </a:rPr>
              <a:t>03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34440" y="384048"/>
            <a:ext cx="2286000" cy="34747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000" b="1">
                <a:solidFill>
                  <a:srgbClr val="315FC7"/>
                </a:solidFill>
                <a:latin typeface="Malgun Gothic"/>
              </a:rPr>
              <a:t>PROFILE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04672"/>
            <a:ext cx="8229600" cy="5943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500" b="1">
                <a:solidFill>
                  <a:srgbClr val="111827"/>
                </a:solidFill>
                <a:latin typeface="Malgun Gothic"/>
              </a:rPr>
              <a:t>프로필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417320"/>
            <a:ext cx="10881360" cy="54864"/>
          </a:xfrm>
          <a:prstGeom prst="rect">
            <a:avLst/>
          </a:prstGeom>
          <a:solidFill>
            <a:srgbClr val="315FC7"/>
          </a:solidFill>
          <a:ln w="12700">
            <a:solidFill>
              <a:srgbClr val="31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31520" y="1783080"/>
            <a:ext cx="2880360" cy="4251960"/>
          </a:xfrm>
          <a:prstGeom prst="rect">
            <a:avLst/>
          </a:prstGeom>
          <a:solidFill>
            <a:srgbClr val="EEF4FD"/>
          </a:solidFill>
          <a:ln w="12700">
            <a:solidFill>
              <a:srgbClr val="D1DC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960120" y="2011680"/>
            <a:ext cx="2423160" cy="2240280"/>
          </a:xfrm>
          <a:prstGeom prst="rect">
            <a:avLst/>
          </a:prstGeom>
          <a:solidFill>
            <a:srgbClr val="F9FAFB"/>
          </a:solidFill>
          <a:ln w="12700">
            <a:solidFill>
              <a:srgbClr val="BEC4CA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97280" y="2903220"/>
            <a:ext cx="2148840" cy="4572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300" b="0">
                <a:solidFill>
                  <a:srgbClr val="7D8288"/>
                </a:solidFill>
                <a:latin typeface="Malgun Gothic"/>
              </a:rPr>
              <a:t>프로필 사진
또는 대표 이미지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60120" y="4526280"/>
            <a:ext cx="2103120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900" b="1">
                <a:solidFill>
                  <a:srgbClr val="111827"/>
                </a:solidFill>
                <a:latin typeface="Malgun Gothic"/>
              </a:rPr>
              <a:t>홍길동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0120" y="4956048"/>
            <a:ext cx="2194560" cy="29260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315FC7"/>
                </a:solidFill>
                <a:latin typeface="Malgun Gothic"/>
              </a:rPr>
              <a:t>전기설계 / 설비설계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23360" y="1828800"/>
            <a:ext cx="91440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315FC7"/>
                </a:solidFill>
                <a:latin typeface="Malgun Gothic"/>
              </a:rPr>
              <a:t>ABOUT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23360" y="2176272"/>
            <a:ext cx="6583680" cy="77724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sz="1300" b="1">
                <a:solidFill>
                  <a:srgbClr val="111827"/>
                </a:solidFill>
                <a:latin typeface="Malgun Gothic"/>
              </a:rPr>
              <a:t>지원 직무와 연결되는 핵심 경험과 강점을
2~4줄로 간결하게 작성하세요.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023360" y="3246120"/>
            <a:ext cx="137160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315FC7"/>
                </a:solidFill>
                <a:latin typeface="Malgun Gothic"/>
              </a:rPr>
              <a:t>CORE SKILLS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023360" y="3639312"/>
            <a:ext cx="1417320" cy="530352"/>
          </a:xfrm>
          <a:prstGeom prst="roundRect">
            <a:avLst/>
          </a:prstGeom>
          <a:solidFill>
            <a:srgbClr val="EEF4FD"/>
          </a:solidFill>
          <a:ln w="12700">
            <a:solidFill>
              <a:srgbClr val="CDD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023360" y="3639312"/>
            <a:ext cx="1417320" cy="53035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900" b="1">
                <a:solidFill>
                  <a:srgbClr val="315FC7"/>
                </a:solidFill>
                <a:latin typeface="Malgun Gothic"/>
              </a:rPr>
              <a:t>AutoCAD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650992" y="3639312"/>
            <a:ext cx="1417320" cy="530352"/>
          </a:xfrm>
          <a:prstGeom prst="roundRect">
            <a:avLst/>
          </a:prstGeom>
          <a:solidFill>
            <a:srgbClr val="EEF4FD"/>
          </a:solidFill>
          <a:ln w="12700">
            <a:solidFill>
              <a:srgbClr val="CDD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650992" y="3639312"/>
            <a:ext cx="1417320" cy="53035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900" b="1">
                <a:solidFill>
                  <a:srgbClr val="315FC7"/>
                </a:solidFill>
                <a:latin typeface="Malgun Gothic"/>
              </a:rPr>
              <a:t>도면 작성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278624" y="3639312"/>
            <a:ext cx="1417320" cy="530352"/>
          </a:xfrm>
          <a:prstGeom prst="roundRect">
            <a:avLst/>
          </a:prstGeom>
          <a:solidFill>
            <a:srgbClr val="EEF4FD"/>
          </a:solidFill>
          <a:ln w="12700">
            <a:solidFill>
              <a:srgbClr val="CDD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278624" y="3639312"/>
            <a:ext cx="1417320" cy="53035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900" b="1">
                <a:solidFill>
                  <a:srgbClr val="315FC7"/>
                </a:solidFill>
                <a:latin typeface="Malgun Gothic"/>
              </a:rPr>
              <a:t>문서화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906256" y="3639312"/>
            <a:ext cx="1417320" cy="530352"/>
          </a:xfrm>
          <a:prstGeom prst="roundRect">
            <a:avLst/>
          </a:prstGeom>
          <a:solidFill>
            <a:srgbClr val="EEF4FD"/>
          </a:solidFill>
          <a:ln w="12700">
            <a:solidFill>
              <a:srgbClr val="CDD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906256" y="3639312"/>
            <a:ext cx="1417320" cy="53035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900" b="1">
                <a:solidFill>
                  <a:srgbClr val="315FC7"/>
                </a:solidFill>
                <a:latin typeface="Malgun Gothic"/>
              </a:rPr>
              <a:t>협업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023360" y="4526280"/>
            <a:ext cx="91440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315FC7"/>
                </a:solidFill>
                <a:latin typeface="Malgun Gothic"/>
              </a:rPr>
              <a:t>CONTACT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023360" y="4892040"/>
            <a:ext cx="5029200" cy="3200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000" b="0">
                <a:solidFill>
                  <a:srgbClr val="657285"/>
                </a:solidFill>
                <a:latin typeface="Malgun Gothic"/>
              </a:rPr>
              <a:t>010-0000-0000   |   sample@email.com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384280" y="6428232"/>
            <a:ext cx="411480" cy="2286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800" b="1">
                <a:solidFill>
                  <a:srgbClr val="657285"/>
                </a:solidFill>
                <a:latin typeface="Malgun Gothic"/>
              </a:rPr>
              <a:t>03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502920" cy="34747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315FC7"/>
                </a:solidFill>
                <a:latin typeface="Malgun Gothic"/>
              </a:rPr>
              <a:t>04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34440" y="384048"/>
            <a:ext cx="2286000" cy="34747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000" b="1">
                <a:solidFill>
                  <a:srgbClr val="315FC7"/>
                </a:solidFill>
                <a:latin typeface="Malgun Gothic"/>
              </a:rPr>
              <a:t>PROJECT 01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04672"/>
            <a:ext cx="8229600" cy="5943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500" b="1">
                <a:solidFill>
                  <a:srgbClr val="111827"/>
                </a:solidFill>
                <a:latin typeface="Malgun Gothic"/>
              </a:rPr>
              <a:t>대표 프로젝트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417320"/>
            <a:ext cx="10881360" cy="54864"/>
          </a:xfrm>
          <a:prstGeom prst="rect">
            <a:avLst/>
          </a:prstGeom>
          <a:solidFill>
            <a:srgbClr val="315FC7"/>
          </a:solidFill>
          <a:ln w="12700">
            <a:solidFill>
              <a:srgbClr val="31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31520" y="1783080"/>
            <a:ext cx="6629400" cy="4343400"/>
          </a:xfrm>
          <a:prstGeom prst="rect">
            <a:avLst/>
          </a:prstGeom>
          <a:solidFill>
            <a:srgbClr val="F9FAFB"/>
          </a:solidFill>
          <a:ln w="12700">
            <a:solidFill>
              <a:srgbClr val="BEC4CA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3726180"/>
            <a:ext cx="6355080" cy="4572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300" b="0">
                <a:solidFill>
                  <a:srgbClr val="7D8288"/>
                </a:solidFill>
                <a:latin typeface="Malgun Gothic"/>
              </a:rPr>
              <a:t>대표 이미지 / 작업물 삽입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26679" y="1810512"/>
            <a:ext cx="91440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315FC7"/>
                </a:solidFill>
                <a:latin typeface="Malgun Gothic"/>
              </a:rPr>
              <a:t>PROJECT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26679" y="2176272"/>
            <a:ext cx="3474720" cy="5943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000" b="1">
                <a:solidFill>
                  <a:srgbClr val="111827"/>
                </a:solidFill>
                <a:latin typeface="Malgun Gothic"/>
              </a:rPr>
              <a:t>프로젝트 제목을 입력하세요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26679" y="2834640"/>
            <a:ext cx="228600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657285"/>
                </a:solidFill>
                <a:latin typeface="Malgun Gothic"/>
              </a:rPr>
              <a:t>2025.01 — 2025.06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26679" y="3383280"/>
            <a:ext cx="109728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800" b="1">
                <a:solidFill>
                  <a:srgbClr val="315FC7"/>
                </a:solidFill>
                <a:latin typeface="Malgun Gothic"/>
              </a:rPr>
              <a:t>ROLE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915400" y="3383280"/>
            <a:ext cx="246888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0">
                <a:solidFill>
                  <a:srgbClr val="111827"/>
                </a:solidFill>
                <a:latin typeface="Malgun Gothic"/>
              </a:rPr>
              <a:t>담당 역할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26679" y="3950208"/>
            <a:ext cx="109728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800" b="1">
                <a:solidFill>
                  <a:srgbClr val="315FC7"/>
                </a:solidFill>
                <a:latin typeface="Malgun Gothic"/>
              </a:rPr>
              <a:t>TOOLS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15400" y="3950208"/>
            <a:ext cx="246888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0">
                <a:solidFill>
                  <a:srgbClr val="111827"/>
                </a:solidFill>
                <a:latin typeface="Malgun Gothic"/>
              </a:rPr>
              <a:t>AutoCAD / Excel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26679" y="4517136"/>
            <a:ext cx="109728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800" b="1">
                <a:solidFill>
                  <a:srgbClr val="315FC7"/>
                </a:solidFill>
                <a:latin typeface="Malgun Gothic"/>
              </a:rPr>
              <a:t>CONTRIBUTION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915400" y="4517136"/>
            <a:ext cx="246888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0">
                <a:solidFill>
                  <a:srgbClr val="111827"/>
                </a:solidFill>
                <a:latin typeface="Malgun Gothic"/>
              </a:rPr>
              <a:t>담당 범위 / 기여도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726679" y="5166360"/>
            <a:ext cx="3520440" cy="868680"/>
          </a:xfrm>
          <a:prstGeom prst="rect">
            <a:avLst/>
          </a:prstGeom>
          <a:solidFill>
            <a:srgbClr val="EEF4FD"/>
          </a:solidFill>
          <a:ln w="12700">
            <a:solidFill>
              <a:srgbClr val="D3DE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955279" y="5321808"/>
            <a:ext cx="3063240" cy="5029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0">
                <a:solidFill>
                  <a:srgbClr val="657285"/>
                </a:solidFill>
                <a:latin typeface="Malgun Gothic"/>
              </a:rPr>
              <a:t>프로젝트 목표와 결과를 간결하게 요약하세요.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384280" y="6428232"/>
            <a:ext cx="411480" cy="2286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800" b="1">
                <a:solidFill>
                  <a:srgbClr val="657285"/>
                </a:solidFill>
                <a:latin typeface="Malgun Gothic"/>
              </a:rPr>
              <a:t>04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502920" cy="34747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315FC7"/>
                </a:solidFill>
                <a:latin typeface="Malgun Gothic"/>
              </a:rPr>
              <a:t>05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34440" y="384048"/>
            <a:ext cx="2286000" cy="34747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000" b="1">
                <a:solidFill>
                  <a:srgbClr val="315FC7"/>
                </a:solidFill>
                <a:latin typeface="Malgun Gothic"/>
              </a:rPr>
              <a:t>PROJECT 02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04672"/>
            <a:ext cx="8229600" cy="5943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500" b="1">
                <a:solidFill>
                  <a:srgbClr val="111827"/>
                </a:solidFill>
                <a:latin typeface="Malgun Gothic"/>
              </a:rPr>
              <a:t>두 번째 프로젝트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417320"/>
            <a:ext cx="10881360" cy="54864"/>
          </a:xfrm>
          <a:prstGeom prst="rect">
            <a:avLst/>
          </a:prstGeom>
          <a:solidFill>
            <a:srgbClr val="315FC7"/>
          </a:solidFill>
          <a:ln w="12700">
            <a:solidFill>
              <a:srgbClr val="31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31520" y="1783080"/>
            <a:ext cx="6629400" cy="4343400"/>
          </a:xfrm>
          <a:prstGeom prst="rect">
            <a:avLst/>
          </a:prstGeom>
          <a:solidFill>
            <a:srgbClr val="F9FAFB"/>
          </a:solidFill>
          <a:ln w="12700">
            <a:solidFill>
              <a:srgbClr val="BEC4CA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3726180"/>
            <a:ext cx="6355080" cy="4572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300" b="0">
                <a:solidFill>
                  <a:srgbClr val="7D8288"/>
                </a:solidFill>
                <a:latin typeface="Malgun Gothic"/>
              </a:rPr>
              <a:t>대표 이미지 / 작업물 삽입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26679" y="1810512"/>
            <a:ext cx="91440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315FC7"/>
                </a:solidFill>
                <a:latin typeface="Malgun Gothic"/>
              </a:rPr>
              <a:t>PROJECT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26679" y="2176272"/>
            <a:ext cx="3474720" cy="5943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000" b="1">
                <a:solidFill>
                  <a:srgbClr val="111827"/>
                </a:solidFill>
                <a:latin typeface="Malgun Gothic"/>
              </a:rPr>
              <a:t>프로젝트 제목을 입력하세요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26679" y="2834640"/>
            <a:ext cx="228600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657285"/>
                </a:solidFill>
                <a:latin typeface="Malgun Gothic"/>
              </a:rPr>
              <a:t>2025.01 — 2025.06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26679" y="3383280"/>
            <a:ext cx="109728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800" b="1">
                <a:solidFill>
                  <a:srgbClr val="315FC7"/>
                </a:solidFill>
                <a:latin typeface="Malgun Gothic"/>
              </a:rPr>
              <a:t>ROLE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915400" y="3383280"/>
            <a:ext cx="246888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0">
                <a:solidFill>
                  <a:srgbClr val="111827"/>
                </a:solidFill>
                <a:latin typeface="Malgun Gothic"/>
              </a:rPr>
              <a:t>담당 역할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26679" y="3950208"/>
            <a:ext cx="109728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800" b="1">
                <a:solidFill>
                  <a:srgbClr val="315FC7"/>
                </a:solidFill>
                <a:latin typeface="Malgun Gothic"/>
              </a:rPr>
              <a:t>TOOLS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15400" y="3950208"/>
            <a:ext cx="246888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0">
                <a:solidFill>
                  <a:srgbClr val="111827"/>
                </a:solidFill>
                <a:latin typeface="Malgun Gothic"/>
              </a:rPr>
              <a:t>AutoCAD / Excel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26679" y="4517136"/>
            <a:ext cx="109728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800" b="1">
                <a:solidFill>
                  <a:srgbClr val="315FC7"/>
                </a:solidFill>
                <a:latin typeface="Malgun Gothic"/>
              </a:rPr>
              <a:t>CONTRIBUTION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915400" y="4517136"/>
            <a:ext cx="246888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0">
                <a:solidFill>
                  <a:srgbClr val="111827"/>
                </a:solidFill>
                <a:latin typeface="Malgun Gothic"/>
              </a:rPr>
              <a:t>담당 범위 / 기여도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726679" y="5166360"/>
            <a:ext cx="3520440" cy="868680"/>
          </a:xfrm>
          <a:prstGeom prst="rect">
            <a:avLst/>
          </a:prstGeom>
          <a:solidFill>
            <a:srgbClr val="EEF4FD"/>
          </a:solidFill>
          <a:ln w="12700">
            <a:solidFill>
              <a:srgbClr val="D3DE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955279" y="5321808"/>
            <a:ext cx="3063240" cy="5029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0">
                <a:solidFill>
                  <a:srgbClr val="657285"/>
                </a:solidFill>
                <a:latin typeface="Malgun Gothic"/>
              </a:rPr>
              <a:t>프로젝트 목표와 결과를 간결하게 요약하세요.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384280" y="6428232"/>
            <a:ext cx="411480" cy="2286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800" b="1">
                <a:solidFill>
                  <a:srgbClr val="657285"/>
                </a:solidFill>
                <a:latin typeface="Malgun Gothic"/>
              </a:rPr>
              <a:t>05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502920" cy="34747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315FC7"/>
                </a:solidFill>
                <a:latin typeface="Malgun Gothic"/>
              </a:rPr>
              <a:t>06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34440" y="384048"/>
            <a:ext cx="2286000" cy="34747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000" b="1">
                <a:solidFill>
                  <a:srgbClr val="315FC7"/>
                </a:solidFill>
                <a:latin typeface="Malgun Gothic"/>
              </a:rPr>
              <a:t>PROJECT DETAIL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04672"/>
            <a:ext cx="8229600" cy="5943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500" b="1">
                <a:solidFill>
                  <a:srgbClr val="111827"/>
                </a:solidFill>
                <a:latin typeface="Malgun Gothic"/>
              </a:rPr>
              <a:t>프로젝트 상세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417320"/>
            <a:ext cx="10881360" cy="54864"/>
          </a:xfrm>
          <a:prstGeom prst="rect">
            <a:avLst/>
          </a:prstGeom>
          <a:solidFill>
            <a:srgbClr val="315FC7"/>
          </a:solidFill>
          <a:ln w="12700">
            <a:solidFill>
              <a:srgbClr val="31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77240" y="1828800"/>
            <a:ext cx="914400" cy="1051560"/>
          </a:xfrm>
          <a:prstGeom prst="rect">
            <a:avLst/>
          </a:prstGeom>
          <a:solidFill>
            <a:srgbClr val="315FC7"/>
          </a:solidFill>
          <a:ln w="12700">
            <a:solidFill>
              <a:srgbClr val="31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828800"/>
            <a:ext cx="914400" cy="10515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Malgun Gothic"/>
              </a:rP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65960" y="1828800"/>
            <a:ext cx="123444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800" b="1">
                <a:solidFill>
                  <a:srgbClr val="315FC7"/>
                </a:solidFill>
                <a:latin typeface="Malgun Gothic"/>
              </a:rPr>
              <a:t>CHALLENGE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65960" y="2139696"/>
            <a:ext cx="2011680" cy="3840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500" b="1">
                <a:solidFill>
                  <a:srgbClr val="111827"/>
                </a:solidFill>
                <a:latin typeface="Malgun Gothic"/>
              </a:rPr>
              <a:t>목표 / 문제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60520" y="1920240"/>
            <a:ext cx="6126480" cy="73152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sz="1000" b="0">
                <a:solidFill>
                  <a:srgbClr val="657285"/>
                </a:solidFill>
                <a:latin typeface="Malgun Gothic"/>
              </a:rPr>
              <a:t>프로젝트에서 해결해야 했던 문제나 목표를 작성하세요.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965960" y="2834640"/>
            <a:ext cx="9006840" cy="13716"/>
          </a:xfrm>
          <a:prstGeom prst="rect">
            <a:avLst/>
          </a:prstGeom>
          <a:solidFill>
            <a:srgbClr val="D8E0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777240" y="3154680"/>
            <a:ext cx="914400" cy="1051560"/>
          </a:xfrm>
          <a:prstGeom prst="rect">
            <a:avLst/>
          </a:prstGeom>
          <a:solidFill>
            <a:srgbClr val="315FC7"/>
          </a:solidFill>
          <a:ln w="12700">
            <a:solidFill>
              <a:srgbClr val="31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77240" y="3154680"/>
            <a:ext cx="914400" cy="10515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Malgun Gothic"/>
              </a:rPr>
              <a:t>02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65960" y="3154680"/>
            <a:ext cx="123444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800" b="1">
                <a:solidFill>
                  <a:srgbClr val="315FC7"/>
                </a:solidFill>
                <a:latin typeface="Malgun Gothic"/>
              </a:rPr>
              <a:t>ACTION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965960" y="3465576"/>
            <a:ext cx="2011680" cy="3840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500" b="1">
                <a:solidFill>
                  <a:srgbClr val="111827"/>
                </a:solidFill>
                <a:latin typeface="Malgun Gothic"/>
              </a:rPr>
              <a:t>담당 업무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160520" y="3246120"/>
            <a:ext cx="6126480" cy="73152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sz="1000" b="0">
                <a:solidFill>
                  <a:srgbClr val="657285"/>
                </a:solidFill>
                <a:latin typeface="Malgun Gothic"/>
              </a:rPr>
              <a:t>본인이 수행한 작업, 역할, 사용 기술을 구체적으로 작성하세요.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965960" y="4160520"/>
            <a:ext cx="9006840" cy="13716"/>
          </a:xfrm>
          <a:prstGeom prst="rect">
            <a:avLst/>
          </a:prstGeom>
          <a:solidFill>
            <a:srgbClr val="D8E0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777240" y="4480560"/>
            <a:ext cx="914400" cy="1051560"/>
          </a:xfrm>
          <a:prstGeom prst="rect">
            <a:avLst/>
          </a:prstGeom>
          <a:solidFill>
            <a:srgbClr val="315FC7"/>
          </a:solidFill>
          <a:ln w="12700">
            <a:solidFill>
              <a:srgbClr val="31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77240" y="4480560"/>
            <a:ext cx="914400" cy="10515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Malgun Gothic"/>
              </a:rPr>
              <a:t>03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965960" y="4480560"/>
            <a:ext cx="123444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800" b="1">
                <a:solidFill>
                  <a:srgbClr val="315FC7"/>
                </a:solidFill>
                <a:latin typeface="Malgun Gothic"/>
              </a:rPr>
              <a:t>RESULT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965960" y="4791456"/>
            <a:ext cx="2011680" cy="3840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500" b="1">
                <a:solidFill>
                  <a:srgbClr val="111827"/>
                </a:solidFill>
                <a:latin typeface="Malgun Gothic"/>
              </a:rPr>
              <a:t>결과 / 성과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160520" y="4572000"/>
            <a:ext cx="6126480" cy="73152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sz="1000" b="0">
                <a:solidFill>
                  <a:srgbClr val="657285"/>
                </a:solidFill>
                <a:latin typeface="Malgun Gothic"/>
              </a:rPr>
              <a:t>완료 결과와 개선점, 성과를 정리하세요.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965960" y="5486400"/>
            <a:ext cx="9006840" cy="13716"/>
          </a:xfrm>
          <a:prstGeom prst="rect">
            <a:avLst/>
          </a:prstGeom>
          <a:solidFill>
            <a:srgbClr val="D8E0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1384280" y="6428232"/>
            <a:ext cx="411480" cy="2286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800" b="1">
                <a:solidFill>
                  <a:srgbClr val="657285"/>
                </a:solidFill>
                <a:latin typeface="Malgun Gothic"/>
              </a:rPr>
              <a:t>06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502920" cy="34747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315FC7"/>
                </a:solidFill>
                <a:latin typeface="Malgun Gothic"/>
              </a:rPr>
              <a:t>07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34440" y="384048"/>
            <a:ext cx="2286000" cy="34747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000" b="1">
                <a:solidFill>
                  <a:srgbClr val="315FC7"/>
                </a:solidFill>
                <a:latin typeface="Malgun Gothic"/>
              </a:rPr>
              <a:t>EXPERIENCE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04672"/>
            <a:ext cx="8229600" cy="5943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500" b="1">
                <a:solidFill>
                  <a:srgbClr val="111827"/>
                </a:solidFill>
                <a:latin typeface="Malgun Gothic"/>
              </a:rPr>
              <a:t>경력 및 주요 업무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417320"/>
            <a:ext cx="10881360" cy="54864"/>
          </a:xfrm>
          <a:prstGeom prst="rect">
            <a:avLst/>
          </a:prstGeom>
          <a:solidFill>
            <a:srgbClr val="315FC7"/>
          </a:solidFill>
          <a:ln w="12700">
            <a:solidFill>
              <a:srgbClr val="31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1874519"/>
            <a:ext cx="1234440" cy="3200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315FC7"/>
                </a:solidFill>
                <a:latin typeface="Malgun Gothic"/>
              </a:rPr>
              <a:t>2023 — NOW</a:t>
            </a:r>
          </a:p>
        </p:txBody>
      </p:sp>
      <p:sp>
        <p:nvSpPr>
          <p:cNvPr id="7" name="Rectangle 6"/>
          <p:cNvSpPr/>
          <p:nvPr/>
        </p:nvSpPr>
        <p:spPr>
          <a:xfrm>
            <a:off x="2148840" y="1828799"/>
            <a:ext cx="73152" cy="914400"/>
          </a:xfrm>
          <a:prstGeom prst="rect">
            <a:avLst/>
          </a:prstGeom>
          <a:solidFill>
            <a:srgbClr val="315FC7"/>
          </a:solidFill>
          <a:ln w="12700">
            <a:solidFill>
              <a:srgbClr val="31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2514600" y="1874519"/>
            <a:ext cx="2286000" cy="3200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300" b="1">
                <a:solidFill>
                  <a:srgbClr val="111827"/>
                </a:solidFill>
                <a:latin typeface="Malgun Gothic"/>
              </a:rPr>
              <a:t>회사명 / 부서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37760" y="1874519"/>
            <a:ext cx="914400" cy="3200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657285"/>
                </a:solidFill>
                <a:latin typeface="Malgun Gothic"/>
              </a:rPr>
              <a:t>직위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89320" y="1874519"/>
            <a:ext cx="4754880" cy="64008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sz="1000" b="0">
                <a:solidFill>
                  <a:srgbClr val="657285"/>
                </a:solidFill>
                <a:latin typeface="Malgun Gothic"/>
              </a:rPr>
              <a:t>주요 업무, 프로젝트, 성과를 작성하세요.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3154679"/>
            <a:ext cx="1234440" cy="3200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315FC7"/>
                </a:solidFill>
                <a:latin typeface="Malgun Gothic"/>
              </a:rPr>
              <a:t>2020 — 2023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148840" y="3108960"/>
            <a:ext cx="73152" cy="914400"/>
          </a:xfrm>
          <a:prstGeom prst="rect">
            <a:avLst/>
          </a:prstGeom>
          <a:solidFill>
            <a:srgbClr val="315FC7"/>
          </a:solidFill>
          <a:ln w="12700">
            <a:solidFill>
              <a:srgbClr val="31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514600" y="3154679"/>
            <a:ext cx="2286000" cy="3200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300" b="1">
                <a:solidFill>
                  <a:srgbClr val="111827"/>
                </a:solidFill>
                <a:latin typeface="Malgun Gothic"/>
              </a:rPr>
              <a:t>회사명 / 부서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937760" y="3154679"/>
            <a:ext cx="914400" cy="3200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657285"/>
                </a:solidFill>
                <a:latin typeface="Malgun Gothic"/>
              </a:rPr>
              <a:t>직위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89320" y="3154679"/>
            <a:ext cx="4754880" cy="64008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sz="1000" b="0">
                <a:solidFill>
                  <a:srgbClr val="657285"/>
                </a:solidFill>
                <a:latin typeface="Malgun Gothic"/>
              </a:rPr>
              <a:t>담당 업무와 역할을 작성하세요.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4434840"/>
            <a:ext cx="1234440" cy="3200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315FC7"/>
                </a:solidFill>
                <a:latin typeface="Malgun Gothic"/>
              </a:rPr>
              <a:t>2018 — 2019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148840" y="4389120"/>
            <a:ext cx="73152" cy="914400"/>
          </a:xfrm>
          <a:prstGeom prst="rect">
            <a:avLst/>
          </a:prstGeom>
          <a:solidFill>
            <a:srgbClr val="315FC7"/>
          </a:solidFill>
          <a:ln w="12700">
            <a:solidFill>
              <a:srgbClr val="31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2514600" y="4434840"/>
            <a:ext cx="2286000" cy="3200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300" b="1">
                <a:solidFill>
                  <a:srgbClr val="111827"/>
                </a:solidFill>
                <a:latin typeface="Malgun Gothic"/>
              </a:rPr>
              <a:t>회사명 / 부서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37760" y="4434840"/>
            <a:ext cx="914400" cy="3200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657285"/>
                </a:solidFill>
                <a:latin typeface="Malgun Gothic"/>
              </a:rPr>
              <a:t>직위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989320" y="4434840"/>
            <a:ext cx="4754880" cy="64008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sz="1000" b="0">
                <a:solidFill>
                  <a:srgbClr val="657285"/>
                </a:solidFill>
                <a:latin typeface="Malgun Gothic"/>
              </a:rPr>
              <a:t>필요한 경우 추가 경력을 작성하세요.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384280" y="6428232"/>
            <a:ext cx="411480" cy="2286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800" b="1">
                <a:solidFill>
                  <a:srgbClr val="657285"/>
                </a:solidFill>
                <a:latin typeface="Malgun Gothic"/>
              </a:rPr>
              <a:t>07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502920" cy="34747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315FC7"/>
                </a:solidFill>
                <a:latin typeface="Malgun Gothic"/>
              </a:rPr>
              <a:t>08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34440" y="384048"/>
            <a:ext cx="2286000" cy="34747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000" b="1">
                <a:solidFill>
                  <a:srgbClr val="315FC7"/>
                </a:solidFill>
                <a:latin typeface="Malgun Gothic"/>
              </a:rPr>
              <a:t>SKILLS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04672"/>
            <a:ext cx="8229600" cy="5943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500" b="1">
                <a:solidFill>
                  <a:srgbClr val="111827"/>
                </a:solidFill>
                <a:latin typeface="Malgun Gothic"/>
              </a:rPr>
              <a:t>보유 기술 및 프로그램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417320"/>
            <a:ext cx="10881360" cy="54864"/>
          </a:xfrm>
          <a:prstGeom prst="rect">
            <a:avLst/>
          </a:prstGeom>
          <a:solidFill>
            <a:srgbClr val="315FC7"/>
          </a:solidFill>
          <a:ln w="12700">
            <a:solidFill>
              <a:srgbClr val="31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1828800"/>
            <a:ext cx="1920240" cy="3200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100" b="1">
                <a:solidFill>
                  <a:srgbClr val="111827"/>
                </a:solidFill>
                <a:latin typeface="Malgun Gothic"/>
              </a:rPr>
              <a:t>AutoCAD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74920" y="1828800"/>
            <a:ext cx="502920" cy="3200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900" b="1">
                <a:solidFill>
                  <a:srgbClr val="315FC7"/>
                </a:solidFill>
                <a:latin typeface="Malgun Gothic"/>
              </a:rPr>
              <a:t>90%</a:t>
            </a:r>
          </a:p>
        </p:txBody>
      </p:sp>
      <p:sp>
        <p:nvSpPr>
          <p:cNvPr id="8" name="Rectangle 7"/>
          <p:cNvSpPr/>
          <p:nvPr/>
        </p:nvSpPr>
        <p:spPr>
          <a:xfrm>
            <a:off x="822960" y="2304288"/>
            <a:ext cx="4754880" cy="128016"/>
          </a:xfrm>
          <a:prstGeom prst="rect">
            <a:avLst/>
          </a:prstGeom>
          <a:solidFill>
            <a:srgbClr val="E1E8F3"/>
          </a:solidFill>
          <a:ln w="12700">
            <a:solidFill>
              <a:srgbClr val="E1E8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22960" y="2304288"/>
            <a:ext cx="4279392" cy="128016"/>
          </a:xfrm>
          <a:prstGeom prst="rect">
            <a:avLst/>
          </a:prstGeom>
          <a:solidFill>
            <a:srgbClr val="315FC7"/>
          </a:solidFill>
          <a:ln w="12700">
            <a:solidFill>
              <a:srgbClr val="31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355080" y="1828800"/>
            <a:ext cx="1920240" cy="3200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100" b="1">
                <a:solidFill>
                  <a:srgbClr val="111827"/>
                </a:solidFill>
                <a:latin typeface="Malgun Gothic"/>
              </a:rPr>
              <a:t>Excel / OA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607040" y="1828800"/>
            <a:ext cx="502920" cy="3200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900" b="1">
                <a:solidFill>
                  <a:srgbClr val="315FC7"/>
                </a:solidFill>
                <a:latin typeface="Malgun Gothic"/>
              </a:rPr>
              <a:t>85%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355080" y="2304288"/>
            <a:ext cx="4754880" cy="128016"/>
          </a:xfrm>
          <a:prstGeom prst="rect">
            <a:avLst/>
          </a:prstGeom>
          <a:solidFill>
            <a:srgbClr val="E1E8F3"/>
          </a:solidFill>
          <a:ln w="12700">
            <a:solidFill>
              <a:srgbClr val="E1E8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355080" y="2304288"/>
            <a:ext cx="4041648" cy="128016"/>
          </a:xfrm>
          <a:prstGeom prst="rect">
            <a:avLst/>
          </a:prstGeom>
          <a:solidFill>
            <a:srgbClr val="315FC7"/>
          </a:solidFill>
          <a:ln w="12700">
            <a:solidFill>
              <a:srgbClr val="31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60" y="3063240"/>
            <a:ext cx="1920240" cy="3200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100" b="1">
                <a:solidFill>
                  <a:srgbClr val="111827"/>
                </a:solidFill>
                <a:latin typeface="Malgun Gothic"/>
              </a:rPr>
              <a:t>문서 작성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74920" y="3063240"/>
            <a:ext cx="502920" cy="3200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900" b="1">
                <a:solidFill>
                  <a:srgbClr val="315FC7"/>
                </a:solidFill>
                <a:latin typeface="Malgun Gothic"/>
              </a:rPr>
              <a:t>90%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22960" y="3538728"/>
            <a:ext cx="4754880" cy="128016"/>
          </a:xfrm>
          <a:prstGeom prst="rect">
            <a:avLst/>
          </a:prstGeom>
          <a:solidFill>
            <a:srgbClr val="E1E8F3"/>
          </a:solidFill>
          <a:ln w="12700">
            <a:solidFill>
              <a:srgbClr val="E1E8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822960" y="3538728"/>
            <a:ext cx="4279392" cy="128016"/>
          </a:xfrm>
          <a:prstGeom prst="rect">
            <a:avLst/>
          </a:prstGeom>
          <a:solidFill>
            <a:srgbClr val="315FC7"/>
          </a:solidFill>
          <a:ln w="12700">
            <a:solidFill>
              <a:srgbClr val="31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355080" y="3063240"/>
            <a:ext cx="1920240" cy="3200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100" b="1">
                <a:solidFill>
                  <a:srgbClr val="111827"/>
                </a:solidFill>
                <a:latin typeface="Malgun Gothic"/>
              </a:rPr>
              <a:t>Presentation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607040" y="3063240"/>
            <a:ext cx="502920" cy="3200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900" b="1">
                <a:solidFill>
                  <a:srgbClr val="315FC7"/>
                </a:solidFill>
                <a:latin typeface="Malgun Gothic"/>
              </a:rPr>
              <a:t>75%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355080" y="3538728"/>
            <a:ext cx="4754880" cy="128016"/>
          </a:xfrm>
          <a:prstGeom prst="rect">
            <a:avLst/>
          </a:prstGeom>
          <a:solidFill>
            <a:srgbClr val="E1E8F3"/>
          </a:solidFill>
          <a:ln w="12700">
            <a:solidFill>
              <a:srgbClr val="E1E8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355080" y="3538728"/>
            <a:ext cx="3566160" cy="128016"/>
          </a:xfrm>
          <a:prstGeom prst="rect">
            <a:avLst/>
          </a:prstGeom>
          <a:solidFill>
            <a:srgbClr val="315FC7"/>
          </a:solidFill>
          <a:ln w="12700">
            <a:solidFill>
              <a:srgbClr val="31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22960" y="4297680"/>
            <a:ext cx="1920240" cy="3200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100" b="1">
                <a:solidFill>
                  <a:srgbClr val="111827"/>
                </a:solidFill>
                <a:latin typeface="Malgun Gothic"/>
              </a:rPr>
              <a:t>협업 도구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074920" y="4297680"/>
            <a:ext cx="502920" cy="3200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900" b="1">
                <a:solidFill>
                  <a:srgbClr val="315FC7"/>
                </a:solidFill>
                <a:latin typeface="Malgun Gothic"/>
              </a:rPr>
              <a:t>75%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22960" y="4773168"/>
            <a:ext cx="4754880" cy="128016"/>
          </a:xfrm>
          <a:prstGeom prst="rect">
            <a:avLst/>
          </a:prstGeom>
          <a:solidFill>
            <a:srgbClr val="E1E8F3"/>
          </a:solidFill>
          <a:ln w="12700">
            <a:solidFill>
              <a:srgbClr val="E1E8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822960" y="4773168"/>
            <a:ext cx="3566160" cy="128016"/>
          </a:xfrm>
          <a:prstGeom prst="rect">
            <a:avLst/>
          </a:prstGeom>
          <a:solidFill>
            <a:srgbClr val="315FC7"/>
          </a:solidFill>
          <a:ln w="12700">
            <a:solidFill>
              <a:srgbClr val="31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355080" y="4297680"/>
            <a:ext cx="1920240" cy="3200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100" b="1">
                <a:solidFill>
                  <a:srgbClr val="111827"/>
                </a:solidFill>
                <a:latin typeface="Malgun Gothic"/>
              </a:rPr>
              <a:t>기타 직무 기술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607040" y="4297680"/>
            <a:ext cx="502920" cy="3200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900" b="1">
                <a:solidFill>
                  <a:srgbClr val="315FC7"/>
                </a:solidFill>
                <a:latin typeface="Malgun Gothic"/>
              </a:rPr>
              <a:t>70%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355080" y="4773168"/>
            <a:ext cx="4754880" cy="128016"/>
          </a:xfrm>
          <a:prstGeom prst="rect">
            <a:avLst/>
          </a:prstGeom>
          <a:solidFill>
            <a:srgbClr val="E1E8F3"/>
          </a:solidFill>
          <a:ln w="12700">
            <a:solidFill>
              <a:srgbClr val="E1E8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6355080" y="4773168"/>
            <a:ext cx="3328416" cy="128016"/>
          </a:xfrm>
          <a:prstGeom prst="rect">
            <a:avLst/>
          </a:prstGeom>
          <a:solidFill>
            <a:srgbClr val="315FC7"/>
          </a:solidFill>
          <a:ln w="12700">
            <a:solidFill>
              <a:srgbClr val="31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11384280" y="6428232"/>
            <a:ext cx="411480" cy="2286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800" b="1">
                <a:solidFill>
                  <a:srgbClr val="657285"/>
                </a:solidFill>
                <a:latin typeface="Malgun Gothic"/>
              </a:rPr>
              <a:t>08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502920" cy="34747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315FC7"/>
                </a:solidFill>
                <a:latin typeface="Malgun Gothic"/>
              </a:rPr>
              <a:t>09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34440" y="384048"/>
            <a:ext cx="2286000" cy="34747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000" b="1">
                <a:solidFill>
                  <a:srgbClr val="315FC7"/>
                </a:solidFill>
                <a:latin typeface="Malgun Gothic"/>
              </a:rPr>
              <a:t>EXTRA PROJECT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04672"/>
            <a:ext cx="8229600" cy="5943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500" b="1">
                <a:solidFill>
                  <a:srgbClr val="111827"/>
                </a:solidFill>
                <a:latin typeface="Malgun Gothic"/>
              </a:rPr>
              <a:t>추가 프로젝트 · 필요 시 복제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417320"/>
            <a:ext cx="10881360" cy="54864"/>
          </a:xfrm>
          <a:prstGeom prst="rect">
            <a:avLst/>
          </a:prstGeom>
          <a:solidFill>
            <a:srgbClr val="315FC7"/>
          </a:solidFill>
          <a:ln w="12700">
            <a:solidFill>
              <a:srgbClr val="31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31520" y="1783080"/>
            <a:ext cx="6629400" cy="4343400"/>
          </a:xfrm>
          <a:prstGeom prst="rect">
            <a:avLst/>
          </a:prstGeom>
          <a:solidFill>
            <a:srgbClr val="F9FAFB"/>
          </a:solidFill>
          <a:ln w="12700">
            <a:solidFill>
              <a:srgbClr val="BEC4CA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3726180"/>
            <a:ext cx="6355080" cy="4572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300" b="0">
                <a:solidFill>
                  <a:srgbClr val="7D8288"/>
                </a:solidFill>
                <a:latin typeface="Malgun Gothic"/>
              </a:rPr>
              <a:t>대표 이미지 / 작업물 삽입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26679" y="1810512"/>
            <a:ext cx="91440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315FC7"/>
                </a:solidFill>
                <a:latin typeface="Malgun Gothic"/>
              </a:rPr>
              <a:t>PROJECT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26679" y="2176272"/>
            <a:ext cx="3474720" cy="5943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000" b="1">
                <a:solidFill>
                  <a:srgbClr val="111827"/>
                </a:solidFill>
                <a:latin typeface="Malgun Gothic"/>
              </a:rPr>
              <a:t>프로젝트 제목을 입력하세요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26679" y="2834640"/>
            <a:ext cx="228600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657285"/>
                </a:solidFill>
                <a:latin typeface="Malgun Gothic"/>
              </a:rPr>
              <a:t>2025.01 — 2025.06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26679" y="3383280"/>
            <a:ext cx="109728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800" b="1">
                <a:solidFill>
                  <a:srgbClr val="315FC7"/>
                </a:solidFill>
                <a:latin typeface="Malgun Gothic"/>
              </a:rPr>
              <a:t>ROLE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915400" y="3383280"/>
            <a:ext cx="246888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0">
                <a:solidFill>
                  <a:srgbClr val="111827"/>
                </a:solidFill>
                <a:latin typeface="Malgun Gothic"/>
              </a:rPr>
              <a:t>담당 역할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26679" y="3950208"/>
            <a:ext cx="109728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800" b="1">
                <a:solidFill>
                  <a:srgbClr val="315FC7"/>
                </a:solidFill>
                <a:latin typeface="Malgun Gothic"/>
              </a:rPr>
              <a:t>TOOLS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15400" y="3950208"/>
            <a:ext cx="246888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0">
                <a:solidFill>
                  <a:srgbClr val="111827"/>
                </a:solidFill>
                <a:latin typeface="Malgun Gothic"/>
              </a:rPr>
              <a:t>AutoCAD / Excel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26679" y="4517136"/>
            <a:ext cx="109728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800" b="1">
                <a:solidFill>
                  <a:srgbClr val="315FC7"/>
                </a:solidFill>
                <a:latin typeface="Malgun Gothic"/>
              </a:rPr>
              <a:t>CONTRIBUTION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915400" y="4517136"/>
            <a:ext cx="246888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0">
                <a:solidFill>
                  <a:srgbClr val="111827"/>
                </a:solidFill>
                <a:latin typeface="Malgun Gothic"/>
              </a:rPr>
              <a:t>담당 범위 / 기여도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726679" y="5166360"/>
            <a:ext cx="3520440" cy="868680"/>
          </a:xfrm>
          <a:prstGeom prst="rect">
            <a:avLst/>
          </a:prstGeom>
          <a:solidFill>
            <a:srgbClr val="EEF4FD"/>
          </a:solidFill>
          <a:ln w="12700">
            <a:solidFill>
              <a:srgbClr val="D3DE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955279" y="5321808"/>
            <a:ext cx="3063240" cy="5029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0">
                <a:solidFill>
                  <a:srgbClr val="657285"/>
                </a:solidFill>
                <a:latin typeface="Malgun Gothic"/>
              </a:rPr>
              <a:t>프로젝트 목표와 결과를 간결하게 요약하세요.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384280" y="6428232"/>
            <a:ext cx="411480" cy="2286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800" b="1">
                <a:solidFill>
                  <a:srgbClr val="657285"/>
                </a:solidFill>
                <a:latin typeface="Malgun Gothic"/>
              </a:rPr>
              <a:t>09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